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2" autoAdjust="0"/>
  </p:normalViewPr>
  <p:slideViewPr>
    <p:cSldViewPr snapToGrid="0" showGuides="1">
      <p:cViewPr varScale="1">
        <p:scale>
          <a:sx n="96" d="100"/>
          <a:sy n="96" d="100"/>
        </p:scale>
        <p:origin x="90" y="4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25/05/2023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TemplateConfiguration><![CDATA[{"elementsMetadata":[],"transformationConfigurations":[{"language":"{{DocumentLanguage}}","disableUpdates":false,"type":"proofingLanguage"}],"templateName":"blank","templateDescription":"","enableDocumentContentUpdater":true,"version":"2.0"}]]></TemplafyTemplateConfiguration>
</file>

<file path=customXml/item2.xml><?xml version="1.0" encoding="utf-8"?>
<TemplafyFormConfiguration><![CDATA[{"formFields":[],"formDataEntries":[]}]]></TemplafyFormConfiguration>
</file>

<file path=customXml/itemProps1.xml><?xml version="1.0" encoding="utf-8"?>
<ds:datastoreItem xmlns:ds="http://schemas.openxmlformats.org/officeDocument/2006/customXml" ds:itemID="{C484C70F-0F64-4774-853F-19FDF7E1F81D}">
  <ds:schemaRefs/>
</ds:datastoreItem>
</file>

<file path=customXml/itemProps2.xml><?xml version="1.0" encoding="utf-8"?>
<ds:datastoreItem xmlns:ds="http://schemas.openxmlformats.org/officeDocument/2006/customXml" ds:itemID="{C5CD5A01-6378-494D-B71B-D23DEC9A120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219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Wingdings</vt:lpstr>
      <vt:lpstr>Blank</vt:lpstr>
      <vt:lpstr>Arbejdede med Business-case i lagerstyringsprojektet </vt:lpstr>
      <vt:lpstr>Erkendelse af behov. </vt:lpstr>
      <vt:lpstr>Finansieringsbehov.</vt:lpstr>
      <vt:lpstr>Udarbejdelse af projektgrundlag.</vt:lpstr>
      <vt:lpstr>Basis for business case. </vt:lpstr>
      <vt:lpstr>Forberedelse til udarbejdelse af business case.</vt:lpstr>
      <vt:lpstr>Indsamling af data til business casen.</vt:lpstr>
      <vt:lpstr>Gevinstkortlægning.</vt:lpstr>
      <vt:lpstr>Beregninger af besparelser til brug i BC ud fra gevinstkortlægning.</vt:lpstr>
      <vt:lpstr>Business Case.</vt:lpstr>
      <vt:lpstr>Projektomkostninger.</vt:lpstr>
      <vt:lpstr>Estimering af omkostningernes usikkerhed</vt:lpstr>
      <vt:lpstr>Økonomiske gevinster. </vt:lpstr>
      <vt:lpstr>Statusrapport. </vt:lpstr>
      <vt:lpstr>Opfølgning på business case i statusrapporten. </vt:lpstr>
      <vt:lpstr>Opsummering af Business case i sidste statusrapport, overblik over om de endelige udgifter har stemt overens med de i projektgrundlaget anførte udgifter. </vt:lpstr>
      <vt:lpstr>Business case skabelon indeholder opfølgningsark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2023-05-20T18:46:40Z</dcterms:created>
  <dcterms:modified xsi:type="dcterms:W3CDTF">2023-05-25T13:45:40Z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2022-07-04T06:37:46</vt:lpwstr>
  </property>
  <property fmtid="{D5CDD505-2E9C-101B-9397-08002B2CF9AE}" pid="3" name="TemplafyTenantId">
    <vt:lpwstr>sdu</vt:lpwstr>
  </property>
  <property fmtid="{D5CDD505-2E9C-101B-9397-08002B2CF9AE}" pid="4" name="TemplafyTemplateId">
    <vt:lpwstr>637925134655816945</vt:lpwstr>
  </property>
  <property fmtid="{D5CDD505-2E9C-101B-9397-08002B2CF9AE}" pid="5" name="TemplafyUserProfileId">
    <vt:lpwstr>637830426016351872</vt:lpwstr>
  </property>
  <property fmtid="{D5CDD505-2E9C-101B-9397-08002B2CF9AE}" pid="6" name="TemplafyLanguageCode">
    <vt:lpwstr>da-DK</vt:lpwstr>
  </property>
  <property fmtid="{D5CDD505-2E9C-101B-9397-08002B2CF9AE}" pid="7" name="TemplafyFromBlank">
    <vt:bool>true</vt:bool>
  </property>
</Properties>
</file>