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media/image38.bin" ContentType="image/jpeg"/>
  <Override PartName="/ppt/media/image39.bin" ContentType="image/jpeg"/>
  <Override PartName="/ppt/media/image40.bin" ContentType="image/jpeg"/>
  <Override PartName="/ppt/media/image41.bin" ContentType="image/jpeg"/>
  <Override PartName="/ppt/media/image42.bin" ContentType="image/jpeg"/>
  <Override PartName="/ppt/media/image43.bin" ContentType="image/jpeg"/>
  <Override PartName="/ppt/media/image44.bin" ContentType="image/jpeg"/>
  <Override PartName="/ppt/media/image45.bin" ContentType="image/jpeg"/>
  <Override PartName="/ppt/media/image46.bin" ContentType="image/jpeg"/>
  <Override PartName="/ppt/media/image47.bin" ContentType="image/jpeg"/>
  <Override PartName="/ppt/media/image48.bin" ContentType="image/jpeg"/>
  <Override PartName="/ppt/media/image49.bin" ContentType="image/jpeg"/>
  <Override PartName="/ppt/media/image50.bin" ContentType="image/jpeg"/>
  <Override PartName="/ppt/media/image51.bin" ContentType="image/jpeg"/>
  <Override PartName="/ppt/media/image52.bin" ContentType="image/jpeg"/>
  <Override PartName="/ppt/media/image53.bin" ContentType="image/jpeg"/>
  <Override PartName="/ppt/media/image54.bin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11C1FB-78D5-4589-9160-DA4B11CBDDCF}" v="627" dt="2024-04-11T14:41:01.649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microsoft.com/office/2015/10/relationships/revisionInfo" Target="revisionInfo.xml"/><Relationship Id="rId10" Type="http://schemas.openxmlformats.org/officeDocument/2006/relationships/slideMaster" Target="slideMasters/slideMaster2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12.png"/><Relationship Id="rId3" Type="http://schemas.openxmlformats.org/officeDocument/2006/relationships/tags" Target="../tags/tag1.xml"/><Relationship Id="rId21" Type="http://schemas.openxmlformats.org/officeDocument/2006/relationships/image" Target="../media/image15.png"/><Relationship Id="rId7" Type="http://schemas.openxmlformats.org/officeDocument/2006/relationships/tags" Target="../tags/tag5.xml"/><Relationship Id="rId12" Type="http://schemas.openxmlformats.org/officeDocument/2006/relationships/slideLayout" Target="../slideLayouts/slideLayout10.xml"/><Relationship Id="rId17" Type="http://schemas.openxmlformats.org/officeDocument/2006/relationships/image" Target="../media/image11.png"/><Relationship Id="rId2" Type="http://schemas.openxmlformats.org/officeDocument/2006/relationships/customXml" Target="../../customXml/item4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customXml" Target="../../customXml/item3.xml"/><Relationship Id="rId6" Type="http://schemas.openxmlformats.org/officeDocument/2006/relationships/tags" Target="../tags/tag4.xml"/><Relationship Id="rId11" Type="http://schemas.openxmlformats.org/officeDocument/2006/relationships/tags" Target="../tags/tag9.xml"/><Relationship Id="rId5" Type="http://schemas.openxmlformats.org/officeDocument/2006/relationships/tags" Target="../tags/tag3.xml"/><Relationship Id="rId15" Type="http://schemas.openxmlformats.org/officeDocument/2006/relationships/image" Target="../media/image9.png"/><Relationship Id="rId10" Type="http://schemas.openxmlformats.org/officeDocument/2006/relationships/tags" Target="../tags/tag8.xml"/><Relationship Id="rId19" Type="http://schemas.openxmlformats.org/officeDocument/2006/relationships/image" Target="../media/image13.png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microsoft.com/office/2007/relationships/hdphoto" Target="../media/hdphoto1.wdp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5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bin"/><Relationship Id="rId13" Type="http://schemas.openxmlformats.org/officeDocument/2006/relationships/image" Target="../media/image44.bin"/><Relationship Id="rId18" Type="http://schemas.openxmlformats.org/officeDocument/2006/relationships/image" Target="../media/image49.bin"/><Relationship Id="rId3" Type="http://schemas.openxmlformats.org/officeDocument/2006/relationships/tags" Target="../tags/tag12.xml"/><Relationship Id="rId21" Type="http://schemas.openxmlformats.org/officeDocument/2006/relationships/image" Target="../media/image52.bin"/><Relationship Id="rId7" Type="http://schemas.openxmlformats.org/officeDocument/2006/relationships/image" Target="../media/image38.bin"/><Relationship Id="rId12" Type="http://schemas.openxmlformats.org/officeDocument/2006/relationships/image" Target="../media/image43.bin"/><Relationship Id="rId17" Type="http://schemas.openxmlformats.org/officeDocument/2006/relationships/image" Target="../media/image48.bin"/><Relationship Id="rId2" Type="http://schemas.openxmlformats.org/officeDocument/2006/relationships/customXml" Target="../../customXml/item8.xml"/><Relationship Id="rId16" Type="http://schemas.openxmlformats.org/officeDocument/2006/relationships/image" Target="../media/image47.bin"/><Relationship Id="rId20" Type="http://schemas.openxmlformats.org/officeDocument/2006/relationships/image" Target="../media/image51.bin"/><Relationship Id="rId1" Type="http://schemas.openxmlformats.org/officeDocument/2006/relationships/customXml" Target="../../customXml/item7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42.bin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46.bin"/><Relationship Id="rId23" Type="http://schemas.openxmlformats.org/officeDocument/2006/relationships/image" Target="../media/image54.bin"/><Relationship Id="rId10" Type="http://schemas.openxmlformats.org/officeDocument/2006/relationships/image" Target="../media/image41.bin"/><Relationship Id="rId19" Type="http://schemas.openxmlformats.org/officeDocument/2006/relationships/image" Target="../media/image50.bin"/><Relationship Id="rId4" Type="http://schemas.openxmlformats.org/officeDocument/2006/relationships/tags" Target="../tags/tag13.xml"/><Relationship Id="rId9" Type="http://schemas.openxmlformats.org/officeDocument/2006/relationships/image" Target="../media/image40.bin"/><Relationship Id="rId14" Type="http://schemas.openxmlformats.org/officeDocument/2006/relationships/image" Target="../media/image45.bin"/><Relationship Id="rId22" Type="http://schemas.openxmlformats.org/officeDocument/2006/relationships/image" Target="../media/image53.bin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0</TotalTime>
  <Words>941</Words>
  <Application>Microsoft Office PowerPoint</Application>
  <PresentationFormat>Widescreen</PresentationFormat>
  <Paragraphs>95</Paragraphs>
  <Slides>7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7</vt:i4>
      </vt:variant>
    </vt:vector>
  </HeadingPairs>
  <TitlesOfParts>
    <vt:vector size="15" baseType="lpstr">
      <vt:lpstr>Arial</vt:lpstr>
      <vt:lpstr>Calibri</vt:lpstr>
      <vt:lpstr>Courier New</vt:lpstr>
      <vt:lpstr>OpenSans</vt:lpstr>
      <vt:lpstr>Segoe UI Light</vt:lpstr>
      <vt:lpstr>Wingdings</vt:lpstr>
      <vt:lpstr>SDU</vt:lpstr>
      <vt:lpstr>Corporate-KU Leuven-Liggend-Achtergrond Wit</vt:lpstr>
      <vt:lpstr>Hvordan udfolder vi SDU’s strategi om værdi, kvalitet, mennesker på HR-området  Eksempler på projekter og porteføljestyring i SDU HR       Projekt- og porteføljeudvalget 12. april 2024</vt:lpstr>
      <vt:lpstr>HR-evner på universitetet</vt:lpstr>
      <vt:lpstr>2 eksempler på HR-projekter der bidrager til at realisere SDU’s strategi </vt:lpstr>
      <vt:lpstr>Kompetenceudvikling</vt:lpstr>
      <vt:lpstr>Planlægning af arbejdsstyrken og rekruttering</vt:lpstr>
      <vt:lpstr>Porteføljestyring</vt:lpstr>
      <vt:lpstr>Forside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2024-03-21T19:51:25Z</dcterms:created>
  <dcterms:modified xsi:type="dcterms:W3CDTF">2024-04-12T13:13:28Z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2022-09-01T12:40:42</vt:lpwstr>
  </property>
  <property fmtid="{D5CDD505-2E9C-101B-9397-08002B2CF9AE}" pid="3" name="TemplafyTenantId">
    <vt:lpwstr>sdu</vt:lpwstr>
  </property>
  <property fmtid="{D5CDD505-2E9C-101B-9397-08002B2CF9AE}" pid="4" name="TemplafyTemplateId">
    <vt:lpwstr>636891894186761813</vt:lpwstr>
  </property>
  <property fmtid="{D5CDD505-2E9C-101B-9397-08002B2CF9AE}" pid="5" name="TemplafyUserProfileId">
    <vt:lpwstr>637830429762055744</vt:lpwstr>
  </property>
  <property fmtid="{D5CDD505-2E9C-101B-9397-08002B2CF9AE}" pid="6" name="TemplafyLanguageCode">
    <vt:lpwstr>da-DK</vt:lpwstr>
  </property>
  <property fmtid="{D5CDD505-2E9C-101B-9397-08002B2CF9AE}" pid="7" name="TemplafyFromBlank">
    <vt:bool>false</vt:bool>
  </property>
</Properties>
</file>