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C30F7-90CD-4966-80F0-D061DBD819C0}" v="375" dt="2025-05-09T14:26:27.708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4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gs" Target="tags/tag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7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6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5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3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homassen" userId="7694b98c-ed6c-402b-934e-e6aacb9998e5" providerId="ADAL" clId="{7E9C30F7-90CD-4966-80F0-D061DBD819C0}"/>
    <pc:docChg chg="undo custSel addSld delSld modSld sldOrd delMainMaster modMainMaster">
      <pc:chgData name="Mette Thomassen" userId="7694b98c-ed6c-402b-934e-e6aacb9998e5" providerId="ADAL" clId="{7E9C30F7-90CD-4966-80F0-D061DBD819C0}" dt="2025-05-09T14:32:25.118" v="4509" actId="47"/>
      <pc:docMkLst>
        <pc:docMk/>
      </pc:docMkLst>
      <pc:sldChg chg="addSp modSp mod">
        <pc:chgData name="Mette Thomassen" userId="7694b98c-ed6c-402b-934e-e6aacb9998e5" providerId="ADAL" clId="{7E9C30F7-90CD-4966-80F0-D061DBD819C0}" dt="2025-05-08T22:05:54.882" v="1892" actId="1076"/>
        <pc:sldMkLst>
          <pc:docMk/>
          <pc:sldMk cId="126127179" sldId="257"/>
        </pc:sldMkLst>
        <pc:spChg chg="mod">
          <ac:chgData name="Mette Thomassen" userId="7694b98c-ed6c-402b-934e-e6aacb9998e5" providerId="ADAL" clId="{7E9C30F7-90CD-4966-80F0-D061DBD819C0}" dt="2025-05-08T11:12:01.318" v="0" actId="20577"/>
          <ac:spMkLst>
            <pc:docMk/>
            <pc:sldMk cId="126127179" sldId="257"/>
            <ac:spMk id="32" creationId="{A51DA613-011A-5841-A3FA-68B2D005A18D}"/>
          </ac:spMkLst>
        </pc:spChg>
        <pc:picChg chg="add mod">
          <ac:chgData name="Mette Thomassen" userId="7694b98c-ed6c-402b-934e-e6aacb9998e5" providerId="ADAL" clId="{7E9C30F7-90CD-4966-80F0-D061DBD819C0}" dt="2025-05-08T22:05:54.882" v="1892" actId="1076"/>
          <ac:picMkLst>
            <pc:docMk/>
            <pc:sldMk cId="126127179" sldId="257"/>
            <ac:picMk id="5122" creationId="{70C622FE-898F-CD42-E62B-B8C81019742C}"/>
          </ac:picMkLst>
        </pc:picChg>
      </pc:sldChg>
      <pc:sldChg chg="add">
        <pc:chgData name="Mette Thomassen" userId="7694b98c-ed6c-402b-934e-e6aacb9998e5" providerId="ADAL" clId="{7E9C30F7-90CD-4966-80F0-D061DBD819C0}" dt="2025-05-08T21:04:45.879" v="1268"/>
        <pc:sldMkLst>
          <pc:docMk/>
          <pc:sldMk cId="74360639" sldId="4416"/>
        </pc:sldMkLst>
      </pc:sldChg>
      <pc:sldChg chg="add del ord">
        <pc:chgData name="Mette Thomassen" userId="7694b98c-ed6c-402b-934e-e6aacb9998e5" providerId="ADAL" clId="{7E9C30F7-90CD-4966-80F0-D061DBD819C0}" dt="2025-05-08T20:54:04.133" v="1267"/>
        <pc:sldMkLst>
          <pc:docMk/>
          <pc:sldMk cId="773915141" sldId="2142533296"/>
        </pc:sldMkLst>
      </pc:sldChg>
      <pc:sldChg chg="modSp add del">
        <pc:chgData name="Mette Thomassen" userId="7694b98c-ed6c-402b-934e-e6aacb9998e5" providerId="ADAL" clId="{7E9C30F7-90CD-4966-80F0-D061DBD819C0}" dt="2025-05-08T22:18:38.473" v="1961" actId="20577"/>
        <pc:sldMkLst>
          <pc:docMk/>
          <pc:sldMk cId="434425787" sldId="2142533299"/>
        </pc:sldMkLst>
        <pc:graphicFrameChg chg="mod">
          <ac:chgData name="Mette Thomassen" userId="7694b98c-ed6c-402b-934e-e6aacb9998e5" providerId="ADAL" clId="{7E9C30F7-90CD-4966-80F0-D061DBD819C0}" dt="2025-05-08T22:18:38.473" v="1961" actId="20577"/>
          <ac:graphicFrameMkLst>
            <pc:docMk/>
            <pc:sldMk cId="434425787" sldId="2142533299"/>
            <ac:graphicFrameMk id="11" creationId="{E16545E0-C091-660C-ACD1-D4FB1C049106}"/>
          </ac:graphicFrameMkLst>
        </pc:graphicFrameChg>
      </pc:sldChg>
      <pc:sldChg chg="modSp mod">
        <pc:chgData name="Mette Thomassen" userId="7694b98c-ed6c-402b-934e-e6aacb9998e5" providerId="ADAL" clId="{7E9C30F7-90CD-4966-80F0-D061DBD819C0}" dt="2025-05-08T22:22:19.792" v="2114" actId="20577"/>
        <pc:sldMkLst>
          <pc:docMk/>
          <pc:sldMk cId="196445056" sldId="2142533334"/>
        </pc:sldMkLst>
        <pc:spChg chg="mod">
          <ac:chgData name="Mette Thomassen" userId="7694b98c-ed6c-402b-934e-e6aacb9998e5" providerId="ADAL" clId="{7E9C30F7-90CD-4966-80F0-D061DBD819C0}" dt="2025-05-08T22:22:19.792" v="2114" actId="20577"/>
          <ac:spMkLst>
            <pc:docMk/>
            <pc:sldMk cId="196445056" sldId="2142533334"/>
            <ac:spMk id="18" creationId="{224D250F-B0C3-59CC-E920-883E59697B9F}"/>
          </ac:spMkLst>
        </pc:spChg>
      </pc:sldChg>
      <pc:sldChg chg="addSp modSp mod">
        <pc:chgData name="Mette Thomassen" userId="7694b98c-ed6c-402b-934e-e6aacb9998e5" providerId="ADAL" clId="{7E9C30F7-90CD-4966-80F0-D061DBD819C0}" dt="2025-05-09T06:36:58.078" v="4042" actId="1076"/>
        <pc:sldMkLst>
          <pc:docMk/>
          <pc:sldMk cId="3414828432" sldId="2142533345"/>
        </pc:sldMkLst>
        <pc:spChg chg="add mod">
          <ac:chgData name="Mette Thomassen" userId="7694b98c-ed6c-402b-934e-e6aacb9998e5" providerId="ADAL" clId="{7E9C30F7-90CD-4966-80F0-D061DBD819C0}" dt="2025-05-09T06:36:58.078" v="4042" actId="1076"/>
          <ac:spMkLst>
            <pc:docMk/>
            <pc:sldMk cId="3414828432" sldId="2142533345"/>
            <ac:spMk id="5" creationId="{CCB657C7-D3C4-F470-2223-7C6ED5EB8453}"/>
          </ac:spMkLst>
        </pc:spChg>
      </pc:sldChg>
      <pc:sldChg chg="del ord">
        <pc:chgData name="Mette Thomassen" userId="7694b98c-ed6c-402b-934e-e6aacb9998e5" providerId="ADAL" clId="{7E9C30F7-90CD-4966-80F0-D061DBD819C0}" dt="2025-05-08T22:19:09.733" v="1962" actId="47"/>
        <pc:sldMkLst>
          <pc:docMk/>
          <pc:sldMk cId="1816428952" sldId="2142533349"/>
        </pc:sldMkLst>
      </pc:sldChg>
      <pc:sldChg chg="modSp add mod ord">
        <pc:chgData name="Mette Thomassen" userId="7694b98c-ed6c-402b-934e-e6aacb9998e5" providerId="ADAL" clId="{7E9C30F7-90CD-4966-80F0-D061DBD819C0}" dt="2025-05-09T06:24:30.066" v="3369"/>
        <pc:sldMkLst>
          <pc:docMk/>
          <pc:sldMk cId="4293171538" sldId="2147472973"/>
        </pc:sldMkLst>
        <pc:spChg chg="mod">
          <ac:chgData name="Mette Thomassen" userId="7694b98c-ed6c-402b-934e-e6aacb9998e5" providerId="ADAL" clId="{7E9C30F7-90CD-4966-80F0-D061DBD819C0}" dt="2025-05-09T06:22:58.170" v="3367" actId="1076"/>
          <ac:spMkLst>
            <pc:docMk/>
            <pc:sldMk cId="4293171538" sldId="2147472973"/>
            <ac:spMk id="24" creationId="{32C0F0DB-4D61-1978-15C2-64FBB6EC7CA5}"/>
          </ac:spMkLst>
        </pc:spChg>
      </pc:sldChg>
      <pc:sldChg chg="del">
        <pc:chgData name="Mette Thomassen" userId="7694b98c-ed6c-402b-934e-e6aacb9998e5" providerId="ADAL" clId="{7E9C30F7-90CD-4966-80F0-D061DBD819C0}" dt="2025-05-08T22:19:11.813" v="1963" actId="47"/>
        <pc:sldMkLst>
          <pc:docMk/>
          <pc:sldMk cId="2802281661" sldId="2147473143"/>
        </pc:sldMkLst>
      </pc:sldChg>
      <pc:sldChg chg="del">
        <pc:chgData name="Mette Thomassen" userId="7694b98c-ed6c-402b-934e-e6aacb9998e5" providerId="ADAL" clId="{7E9C30F7-90CD-4966-80F0-D061DBD819C0}" dt="2025-05-08T22:01:50.278" v="1883" actId="47"/>
        <pc:sldMkLst>
          <pc:docMk/>
          <pc:sldMk cId="3833550521" sldId="2147473243"/>
        </pc:sldMkLst>
      </pc:sldChg>
      <pc:sldChg chg="del">
        <pc:chgData name="Mette Thomassen" userId="7694b98c-ed6c-402b-934e-e6aacb9998e5" providerId="ADAL" clId="{7E9C30F7-90CD-4966-80F0-D061DBD819C0}" dt="2025-05-08T22:01:51.182" v="1884" actId="47"/>
        <pc:sldMkLst>
          <pc:docMk/>
          <pc:sldMk cId="2116493797" sldId="2147473244"/>
        </pc:sldMkLst>
      </pc:sldChg>
      <pc:sldChg chg="add del">
        <pc:chgData name="Mette Thomassen" userId="7694b98c-ed6c-402b-934e-e6aacb9998e5" providerId="ADAL" clId="{7E9C30F7-90CD-4966-80F0-D061DBD819C0}" dt="2025-05-09T14:26:15.979" v="4409" actId="47"/>
        <pc:sldMkLst>
          <pc:docMk/>
          <pc:sldMk cId="2075359628" sldId="2147478795"/>
        </pc:sldMkLst>
      </pc:sldChg>
      <pc:sldChg chg="addSp delSp modSp add mod">
        <pc:chgData name="Mette Thomassen" userId="7694b98c-ed6c-402b-934e-e6aacb9998e5" providerId="ADAL" clId="{7E9C30F7-90CD-4966-80F0-D061DBD819C0}" dt="2025-05-09T14:30:38.112" v="4508" actId="403"/>
        <pc:sldMkLst>
          <pc:docMk/>
          <pc:sldMk cId="2944175900" sldId="2147478796"/>
        </pc:sldMkLst>
        <pc:spChg chg="mod">
          <ac:chgData name="Mette Thomassen" userId="7694b98c-ed6c-402b-934e-e6aacb9998e5" providerId="ADAL" clId="{7E9C30F7-90CD-4966-80F0-D061DBD819C0}" dt="2025-05-09T14:28:19.913" v="4503" actId="1076"/>
          <ac:spMkLst>
            <pc:docMk/>
            <pc:sldMk cId="2944175900" sldId="2147478796"/>
            <ac:spMk id="2" creationId="{2219F9AD-5B74-D0BB-0DE2-1E603CC87216}"/>
          </ac:spMkLst>
        </pc:spChg>
        <pc:spChg chg="add mod">
          <ac:chgData name="Mette Thomassen" userId="7694b98c-ed6c-402b-934e-e6aacb9998e5" providerId="ADAL" clId="{7E9C30F7-90CD-4966-80F0-D061DBD819C0}" dt="2025-05-09T14:30:38.112" v="4508" actId="403"/>
          <ac:spMkLst>
            <pc:docMk/>
            <pc:sldMk cId="2944175900" sldId="2147478796"/>
            <ac:spMk id="3" creationId="{70952582-F91F-2F13-852C-37877C869A1D}"/>
          </ac:spMkLst>
        </pc:spChg>
        <pc:picChg chg="del">
          <ac:chgData name="Mette Thomassen" userId="7694b98c-ed6c-402b-934e-e6aacb9998e5" providerId="ADAL" clId="{7E9C30F7-90CD-4966-80F0-D061DBD819C0}" dt="2025-05-09T14:30:27.980" v="4507" actId="478"/>
          <ac:picMkLst>
            <pc:docMk/>
            <pc:sldMk cId="2944175900" sldId="2147478796"/>
            <ac:picMk id="6" creationId="{1316CC3E-416F-3FA1-5A52-B3B93C7049C3}"/>
          </ac:picMkLst>
        </pc:picChg>
      </pc:sldChg>
      <pc:sldChg chg="modSp add mod ord">
        <pc:chgData name="Mette Thomassen" userId="7694b98c-ed6c-402b-934e-e6aacb9998e5" providerId="ADAL" clId="{7E9C30F7-90CD-4966-80F0-D061DBD819C0}" dt="2025-05-09T05:34:26.199" v="3142"/>
        <pc:sldMkLst>
          <pc:docMk/>
          <pc:sldMk cId="881754638" sldId="2147478822"/>
        </pc:sldMkLst>
        <pc:spChg chg="mod">
          <ac:chgData name="Mette Thomassen" userId="7694b98c-ed6c-402b-934e-e6aacb9998e5" providerId="ADAL" clId="{7E9C30F7-90CD-4966-80F0-D061DBD819C0}" dt="2025-05-08T22:21:32.984" v="2113" actId="20577"/>
          <ac:spMkLst>
            <pc:docMk/>
            <pc:sldMk cId="881754638" sldId="2147478822"/>
            <ac:spMk id="6" creationId="{02C929D2-AFAD-5B90-6F2A-9A45045FC501}"/>
          </ac:spMkLst>
        </pc:spChg>
      </pc:sldChg>
      <pc:sldChg chg="add del">
        <pc:chgData name="Mette Thomassen" userId="7694b98c-ed6c-402b-934e-e6aacb9998e5" providerId="ADAL" clId="{7E9C30F7-90CD-4966-80F0-D061DBD819C0}" dt="2025-05-08T22:34:08.511" v="2476" actId="47"/>
        <pc:sldMkLst>
          <pc:docMk/>
          <pc:sldMk cId="693965293" sldId="2147478906"/>
        </pc:sldMkLst>
      </pc:sldChg>
      <pc:sldChg chg="add del">
        <pc:chgData name="Mette Thomassen" userId="7694b98c-ed6c-402b-934e-e6aacb9998e5" providerId="ADAL" clId="{7E9C30F7-90CD-4966-80F0-D061DBD819C0}" dt="2025-05-08T22:23:44.194" v="2116" actId="2696"/>
        <pc:sldMkLst>
          <pc:docMk/>
          <pc:sldMk cId="3016311298" sldId="2147478906"/>
        </pc:sldMkLst>
      </pc:sldChg>
      <pc:sldChg chg="add del">
        <pc:chgData name="Mette Thomassen" userId="7694b98c-ed6c-402b-934e-e6aacb9998e5" providerId="ADAL" clId="{7E9C30F7-90CD-4966-80F0-D061DBD819C0}" dt="2025-05-08T20:47:03.943" v="1235" actId="2696"/>
        <pc:sldMkLst>
          <pc:docMk/>
          <pc:sldMk cId="1428036383" sldId="2147478912"/>
        </pc:sldMkLst>
      </pc:sldChg>
      <pc:sldChg chg="add del ord">
        <pc:chgData name="Mette Thomassen" userId="7694b98c-ed6c-402b-934e-e6aacb9998e5" providerId="ADAL" clId="{7E9C30F7-90CD-4966-80F0-D061DBD819C0}" dt="2025-05-08T14:15:36.006" v="1009" actId="2696"/>
        <pc:sldMkLst>
          <pc:docMk/>
          <pc:sldMk cId="2372740950" sldId="2147478912"/>
        </pc:sldMkLst>
      </pc:sldChg>
      <pc:sldChg chg="add del">
        <pc:chgData name="Mette Thomassen" userId="7694b98c-ed6c-402b-934e-e6aacb9998e5" providerId="ADAL" clId="{7E9C30F7-90CD-4966-80F0-D061DBD819C0}" dt="2025-05-08T14:15:57.163" v="1011"/>
        <pc:sldMkLst>
          <pc:docMk/>
          <pc:sldMk cId="2499363645" sldId="2147478912"/>
        </pc:sldMkLst>
      </pc:sldChg>
      <pc:sldChg chg="add">
        <pc:chgData name="Mette Thomassen" userId="7694b98c-ed6c-402b-934e-e6aacb9998e5" providerId="ADAL" clId="{7E9C30F7-90CD-4966-80F0-D061DBD819C0}" dt="2025-05-08T20:48:13.554" v="1241"/>
        <pc:sldMkLst>
          <pc:docMk/>
          <pc:sldMk cId="3383790016" sldId="2147478912"/>
        </pc:sldMkLst>
      </pc:sldChg>
      <pc:sldChg chg="add del">
        <pc:chgData name="Mette Thomassen" userId="7694b98c-ed6c-402b-934e-e6aacb9998e5" providerId="ADAL" clId="{7E9C30F7-90CD-4966-80F0-D061DBD819C0}" dt="2025-05-08T20:47:41.862" v="1240"/>
        <pc:sldMkLst>
          <pc:docMk/>
          <pc:sldMk cId="3812323174" sldId="2147478912"/>
        </pc:sldMkLst>
      </pc:sldChg>
      <pc:sldChg chg="modSp add mod">
        <pc:chgData name="Mette Thomassen" userId="7694b98c-ed6c-402b-934e-e6aacb9998e5" providerId="ADAL" clId="{7E9C30F7-90CD-4966-80F0-D061DBD819C0}" dt="2025-05-08T22:33:47.673" v="2475" actId="1038"/>
        <pc:sldMkLst>
          <pc:docMk/>
          <pc:sldMk cId="134958420" sldId="2147478920"/>
        </pc:sldMkLst>
        <pc:spChg chg="mod">
          <ac:chgData name="Mette Thomassen" userId="7694b98c-ed6c-402b-934e-e6aacb9998e5" providerId="ADAL" clId="{7E9C30F7-90CD-4966-80F0-D061DBD819C0}" dt="2025-05-08T22:33:47.673" v="2475" actId="1038"/>
          <ac:spMkLst>
            <pc:docMk/>
            <pc:sldMk cId="134958420" sldId="2147478920"/>
            <ac:spMk id="3" creationId="{FE8ED7DD-46A3-B1DB-6E76-E3312E17D7E6}"/>
          </ac:spMkLst>
        </pc:spChg>
      </pc:sldChg>
      <pc:sldChg chg="add del">
        <pc:chgData name="Mette Thomassen" userId="7694b98c-ed6c-402b-934e-e6aacb9998e5" providerId="ADAL" clId="{7E9C30F7-90CD-4966-80F0-D061DBD819C0}" dt="2025-05-08T22:23:44.194" v="2116" actId="2696"/>
        <pc:sldMkLst>
          <pc:docMk/>
          <pc:sldMk cId="385303665" sldId="2147478920"/>
        </pc:sldMkLst>
      </pc:sldChg>
      <pc:sldChg chg="add del">
        <pc:chgData name="Mette Thomassen" userId="7694b98c-ed6c-402b-934e-e6aacb9998e5" providerId="ADAL" clId="{7E9C30F7-90CD-4966-80F0-D061DBD819C0}" dt="2025-05-08T22:23:44.194" v="2116" actId="2696"/>
        <pc:sldMkLst>
          <pc:docMk/>
          <pc:sldMk cId="746954912" sldId="2147478921"/>
        </pc:sldMkLst>
      </pc:sldChg>
      <pc:sldChg chg="add">
        <pc:chgData name="Mette Thomassen" userId="7694b98c-ed6c-402b-934e-e6aacb9998e5" providerId="ADAL" clId="{7E9C30F7-90CD-4966-80F0-D061DBD819C0}" dt="2025-05-08T22:23:52.877" v="2117"/>
        <pc:sldMkLst>
          <pc:docMk/>
          <pc:sldMk cId="1986067511" sldId="2147478921"/>
        </pc:sldMkLst>
      </pc:sldChg>
      <pc:sldChg chg="add del">
        <pc:chgData name="Mette Thomassen" userId="7694b98c-ed6c-402b-934e-e6aacb9998e5" providerId="ADAL" clId="{7E9C30F7-90CD-4966-80F0-D061DBD819C0}" dt="2025-05-09T04:53:20.842" v="2600" actId="47"/>
        <pc:sldMkLst>
          <pc:docMk/>
          <pc:sldMk cId="1038920880" sldId="2147478936"/>
        </pc:sldMkLst>
      </pc:sldChg>
      <pc:sldChg chg="add del setBg">
        <pc:chgData name="Mette Thomassen" userId="7694b98c-ed6c-402b-934e-e6aacb9998e5" providerId="ADAL" clId="{7E9C30F7-90CD-4966-80F0-D061DBD819C0}" dt="2025-05-08T14:11:18.391" v="959"/>
        <pc:sldMkLst>
          <pc:docMk/>
          <pc:sldMk cId="3866624818" sldId="2147478938"/>
        </pc:sldMkLst>
      </pc:sldChg>
      <pc:sldChg chg="addSp modSp add mod">
        <pc:chgData name="Mette Thomassen" userId="7694b98c-ed6c-402b-934e-e6aacb9998e5" providerId="ADAL" clId="{7E9C30F7-90CD-4966-80F0-D061DBD819C0}" dt="2025-05-09T04:47:13.239" v="2596" actId="1036"/>
        <pc:sldMkLst>
          <pc:docMk/>
          <pc:sldMk cId="1989565552" sldId="2147478940"/>
        </pc:sldMkLst>
        <pc:spChg chg="mod">
          <ac:chgData name="Mette Thomassen" userId="7694b98c-ed6c-402b-934e-e6aacb9998e5" providerId="ADAL" clId="{7E9C30F7-90CD-4966-80F0-D061DBD819C0}" dt="2025-05-09T04:46:43.409" v="2506" actId="1076"/>
          <ac:spMkLst>
            <pc:docMk/>
            <pc:sldMk cId="1989565552" sldId="2147478940"/>
            <ac:spMk id="3" creationId="{0876E2E6-D71F-8A98-EB78-2D73678D3347}"/>
          </ac:spMkLst>
        </pc:spChg>
        <pc:picChg chg="add mod">
          <ac:chgData name="Mette Thomassen" userId="7694b98c-ed6c-402b-934e-e6aacb9998e5" providerId="ADAL" clId="{7E9C30F7-90CD-4966-80F0-D061DBD819C0}" dt="2025-05-09T04:47:13.239" v="2596" actId="1036"/>
          <ac:picMkLst>
            <pc:docMk/>
            <pc:sldMk cId="1989565552" sldId="2147478940"/>
            <ac:picMk id="12290" creationId="{8D97BB3B-FE03-E920-B253-DFE8DC42070E}"/>
          </ac:picMkLst>
        </pc:picChg>
      </pc:sldChg>
      <pc:sldChg chg="add del">
        <pc:chgData name="Mette Thomassen" userId="7694b98c-ed6c-402b-934e-e6aacb9998e5" providerId="ADAL" clId="{7E9C30F7-90CD-4966-80F0-D061DBD819C0}" dt="2025-05-08T20:47:03.943" v="1235" actId="2696"/>
        <pc:sldMkLst>
          <pc:docMk/>
          <pc:sldMk cId="326233751" sldId="2147478942"/>
        </pc:sldMkLst>
      </pc:sldChg>
      <pc:sldChg chg="add del">
        <pc:chgData name="Mette Thomassen" userId="7694b98c-ed6c-402b-934e-e6aacb9998e5" providerId="ADAL" clId="{7E9C30F7-90CD-4966-80F0-D061DBD819C0}" dt="2025-05-08T20:47:41.862" v="1240"/>
        <pc:sldMkLst>
          <pc:docMk/>
          <pc:sldMk cId="537353634" sldId="2147478942"/>
        </pc:sldMkLst>
      </pc:sldChg>
      <pc:sldChg chg="modSp add mod">
        <pc:chgData name="Mette Thomassen" userId="7694b98c-ed6c-402b-934e-e6aacb9998e5" providerId="ADAL" clId="{7E9C30F7-90CD-4966-80F0-D061DBD819C0}" dt="2025-05-08T22:17:31.925" v="1937" actId="20577"/>
        <pc:sldMkLst>
          <pc:docMk/>
          <pc:sldMk cId="935376652" sldId="2147478942"/>
        </pc:sldMkLst>
        <pc:spChg chg="mod">
          <ac:chgData name="Mette Thomassen" userId="7694b98c-ed6c-402b-934e-e6aacb9998e5" providerId="ADAL" clId="{7E9C30F7-90CD-4966-80F0-D061DBD819C0}" dt="2025-05-08T22:17:31.925" v="1937" actId="20577"/>
          <ac:spMkLst>
            <pc:docMk/>
            <pc:sldMk cId="935376652" sldId="2147478942"/>
            <ac:spMk id="19" creationId="{CFB4BC5C-37B0-EC28-B36F-57790FA970A2}"/>
          </ac:spMkLst>
        </pc:spChg>
      </pc:sldChg>
      <pc:sldChg chg="add del ord">
        <pc:chgData name="Mette Thomassen" userId="7694b98c-ed6c-402b-934e-e6aacb9998e5" providerId="ADAL" clId="{7E9C30F7-90CD-4966-80F0-D061DBD819C0}" dt="2025-05-08T14:15:36.006" v="1009" actId="2696"/>
        <pc:sldMkLst>
          <pc:docMk/>
          <pc:sldMk cId="1730165082" sldId="2147478942"/>
        </pc:sldMkLst>
      </pc:sldChg>
      <pc:sldChg chg="add del">
        <pc:chgData name="Mette Thomassen" userId="7694b98c-ed6c-402b-934e-e6aacb9998e5" providerId="ADAL" clId="{7E9C30F7-90CD-4966-80F0-D061DBD819C0}" dt="2025-05-08T14:15:57.163" v="1011"/>
        <pc:sldMkLst>
          <pc:docMk/>
          <pc:sldMk cId="2454808449" sldId="2147478942"/>
        </pc:sldMkLst>
      </pc:sldChg>
      <pc:sldChg chg="del">
        <pc:chgData name="Mette Thomassen" userId="7694b98c-ed6c-402b-934e-e6aacb9998e5" providerId="ADAL" clId="{7E9C30F7-90CD-4966-80F0-D061DBD819C0}" dt="2025-05-08T22:19:22.634" v="1964" actId="47"/>
        <pc:sldMkLst>
          <pc:docMk/>
          <pc:sldMk cId="2831751821" sldId="2147478951"/>
        </pc:sldMkLst>
      </pc:sldChg>
      <pc:sldChg chg="del ord">
        <pc:chgData name="Mette Thomassen" userId="7694b98c-ed6c-402b-934e-e6aacb9998e5" providerId="ADAL" clId="{7E9C30F7-90CD-4966-80F0-D061DBD819C0}" dt="2025-05-08T22:19:24.356" v="1965" actId="47"/>
        <pc:sldMkLst>
          <pc:docMk/>
          <pc:sldMk cId="2936374495" sldId="2147478955"/>
        </pc:sldMkLst>
      </pc:sldChg>
      <pc:sldChg chg="ord">
        <pc:chgData name="Mette Thomassen" userId="7694b98c-ed6c-402b-934e-e6aacb9998e5" providerId="ADAL" clId="{7E9C30F7-90CD-4966-80F0-D061DBD819C0}" dt="2025-05-09T05:34:45.300" v="3144"/>
        <pc:sldMkLst>
          <pc:docMk/>
          <pc:sldMk cId="2384199576" sldId="2147478956"/>
        </pc:sldMkLst>
      </pc:sldChg>
      <pc:sldChg chg="del">
        <pc:chgData name="Mette Thomassen" userId="7694b98c-ed6c-402b-934e-e6aacb9998e5" providerId="ADAL" clId="{7E9C30F7-90CD-4966-80F0-D061DBD819C0}" dt="2025-05-08T22:22:55.412" v="2115" actId="47"/>
        <pc:sldMkLst>
          <pc:docMk/>
          <pc:sldMk cId="1887358266" sldId="2147479022"/>
        </pc:sldMkLst>
      </pc:sldChg>
      <pc:sldChg chg="del">
        <pc:chgData name="Mette Thomassen" userId="7694b98c-ed6c-402b-934e-e6aacb9998e5" providerId="ADAL" clId="{7E9C30F7-90CD-4966-80F0-D061DBD819C0}" dt="2025-05-08T22:22:55.412" v="2115" actId="47"/>
        <pc:sldMkLst>
          <pc:docMk/>
          <pc:sldMk cId="2057738292" sldId="2147479023"/>
        </pc:sldMkLst>
      </pc:sldChg>
      <pc:sldChg chg="del">
        <pc:chgData name="Mette Thomassen" userId="7694b98c-ed6c-402b-934e-e6aacb9998e5" providerId="ADAL" clId="{7E9C30F7-90CD-4966-80F0-D061DBD819C0}" dt="2025-05-08T22:22:55.412" v="2115" actId="47"/>
        <pc:sldMkLst>
          <pc:docMk/>
          <pc:sldMk cId="3250209913" sldId="2147479024"/>
        </pc:sldMkLst>
      </pc:sldChg>
      <pc:sldChg chg="modSp add del mod ord modShow">
        <pc:chgData name="Mette Thomassen" userId="7694b98c-ed6c-402b-934e-e6aacb9998e5" providerId="ADAL" clId="{7E9C30F7-90CD-4966-80F0-D061DBD819C0}" dt="2025-05-09T14:32:25.118" v="4509" actId="47"/>
        <pc:sldMkLst>
          <pc:docMk/>
          <pc:sldMk cId="3515816812" sldId="2147479071"/>
        </pc:sldMkLst>
        <pc:spChg chg="mod">
          <ac:chgData name="Mette Thomassen" userId="7694b98c-ed6c-402b-934e-e6aacb9998e5" providerId="ADAL" clId="{7E9C30F7-90CD-4966-80F0-D061DBD819C0}" dt="2025-05-09T06:18:44.794" v="3361" actId="20577"/>
          <ac:spMkLst>
            <pc:docMk/>
            <pc:sldMk cId="3515816812" sldId="2147479071"/>
            <ac:spMk id="2" creationId="{6E1C4219-5A7A-55DB-78F6-6698DB57D34F}"/>
          </ac:spMkLst>
        </pc:spChg>
      </pc:sldChg>
      <pc:sldChg chg="addSp delSp modSp add del mod">
        <pc:chgData name="Mette Thomassen" userId="7694b98c-ed6c-402b-934e-e6aacb9998e5" providerId="ADAL" clId="{7E9C30F7-90CD-4966-80F0-D061DBD819C0}" dt="2025-05-09T06:22:27.053" v="3364" actId="478"/>
        <pc:sldMkLst>
          <pc:docMk/>
          <pc:sldMk cId="1142080565" sldId="2147479083"/>
        </pc:sldMkLst>
        <pc:spChg chg="del">
          <ac:chgData name="Mette Thomassen" userId="7694b98c-ed6c-402b-934e-e6aacb9998e5" providerId="ADAL" clId="{7E9C30F7-90CD-4966-80F0-D061DBD819C0}" dt="2025-05-09T06:22:24.254" v="3363" actId="478"/>
          <ac:spMkLst>
            <pc:docMk/>
            <pc:sldMk cId="1142080565" sldId="2147479083"/>
            <ac:spMk id="17" creationId="{9A381645-FAF3-A5DF-D179-7F2D7D9488E3}"/>
          </ac:spMkLst>
        </pc:spChg>
        <pc:spChg chg="add del mod">
          <ac:chgData name="Mette Thomassen" userId="7694b98c-ed6c-402b-934e-e6aacb9998e5" providerId="ADAL" clId="{7E9C30F7-90CD-4966-80F0-D061DBD819C0}" dt="2025-05-09T06:22:27.053" v="3364" actId="478"/>
          <ac:spMkLst>
            <pc:docMk/>
            <pc:sldMk cId="1142080565" sldId="2147479083"/>
            <ac:spMk id="30" creationId="{766A0722-7857-A6C1-72F4-26EAB8D26FF4}"/>
          </ac:spMkLst>
        </pc:spChg>
      </pc:sldChg>
      <pc:sldChg chg="addSp delSp modSp mod">
        <pc:chgData name="Mette Thomassen" userId="7694b98c-ed6c-402b-934e-e6aacb9998e5" providerId="ADAL" clId="{7E9C30F7-90CD-4966-80F0-D061DBD819C0}" dt="2025-05-09T06:35:36.442" v="4008" actId="1036"/>
        <pc:sldMkLst>
          <pc:docMk/>
          <pc:sldMk cId="3303681197" sldId="2147480490"/>
        </pc:sldMkLst>
        <pc:spChg chg="mod">
          <ac:chgData name="Mette Thomassen" userId="7694b98c-ed6c-402b-934e-e6aacb9998e5" providerId="ADAL" clId="{7E9C30F7-90CD-4966-80F0-D061DBD819C0}" dt="2025-05-09T06:35:36.442" v="4008" actId="1036"/>
          <ac:spMkLst>
            <pc:docMk/>
            <pc:sldMk cId="3303681197" sldId="2147480490"/>
            <ac:spMk id="2" creationId="{35ADB56E-B30D-0509-BA5C-E9AF9AA5B5F8}"/>
          </ac:spMkLst>
        </pc:spChg>
        <pc:picChg chg="add mod">
          <ac:chgData name="Mette Thomassen" userId="7694b98c-ed6c-402b-934e-e6aacb9998e5" providerId="ADAL" clId="{7E9C30F7-90CD-4966-80F0-D061DBD819C0}" dt="2025-05-08T21:59:57.958" v="1880" actId="14100"/>
          <ac:picMkLst>
            <pc:docMk/>
            <pc:sldMk cId="3303681197" sldId="2147480490"/>
            <ac:picMk id="4098" creationId="{378FF4AE-E0A6-1960-10BB-82A45797248D}"/>
          </ac:picMkLst>
        </pc:picChg>
        <pc:picChg chg="add del mod">
          <ac:chgData name="Mette Thomassen" userId="7694b98c-ed6c-402b-934e-e6aacb9998e5" providerId="ADAL" clId="{7E9C30F7-90CD-4966-80F0-D061DBD819C0}" dt="2025-05-09T05:21:40.196" v="2983" actId="478"/>
          <ac:picMkLst>
            <pc:docMk/>
            <pc:sldMk cId="3303681197" sldId="2147480490"/>
            <ac:picMk id="6146" creationId="{8449023A-3583-6EF8-6C04-85BB13B932DD}"/>
          </ac:picMkLst>
        </pc:picChg>
        <pc:picChg chg="add mod">
          <ac:chgData name="Mette Thomassen" userId="7694b98c-ed6c-402b-934e-e6aacb9998e5" providerId="ADAL" clId="{7E9C30F7-90CD-4966-80F0-D061DBD819C0}" dt="2025-05-09T05:24:46.610" v="2985" actId="1076"/>
          <ac:picMkLst>
            <pc:docMk/>
            <pc:sldMk cId="3303681197" sldId="2147480490"/>
            <ac:picMk id="6148" creationId="{E3819615-5444-791A-7853-102C6FE90ABB}"/>
          </ac:picMkLst>
        </pc:picChg>
      </pc:sldChg>
      <pc:sldChg chg="add del">
        <pc:chgData name="Mette Thomassen" userId="7694b98c-ed6c-402b-934e-e6aacb9998e5" providerId="ADAL" clId="{7E9C30F7-90CD-4966-80F0-D061DBD819C0}" dt="2025-05-09T05:31:59.952" v="3099" actId="47"/>
        <pc:sldMkLst>
          <pc:docMk/>
          <pc:sldMk cId="3178901538" sldId="2147480494"/>
        </pc:sldMkLst>
      </pc:sldChg>
      <pc:sldChg chg="del ord">
        <pc:chgData name="Mette Thomassen" userId="7694b98c-ed6c-402b-934e-e6aacb9998e5" providerId="ADAL" clId="{7E9C30F7-90CD-4966-80F0-D061DBD819C0}" dt="2025-05-08T22:23:44.194" v="2116" actId="2696"/>
        <pc:sldMkLst>
          <pc:docMk/>
          <pc:sldMk cId="3893036516" sldId="2147480494"/>
        </pc:sldMkLst>
      </pc:sldChg>
      <pc:sldChg chg="addSp modSp add mod">
        <pc:chgData name="Mette Thomassen" userId="7694b98c-ed6c-402b-934e-e6aacb9998e5" providerId="ADAL" clId="{7E9C30F7-90CD-4966-80F0-D061DBD819C0}" dt="2025-05-09T06:44:02.259" v="4323" actId="20577"/>
        <pc:sldMkLst>
          <pc:docMk/>
          <pc:sldMk cId="317628677" sldId="2147481465"/>
        </pc:sldMkLst>
        <pc:spChg chg="mod">
          <ac:chgData name="Mette Thomassen" userId="7694b98c-ed6c-402b-934e-e6aacb9998e5" providerId="ADAL" clId="{7E9C30F7-90CD-4966-80F0-D061DBD819C0}" dt="2025-05-09T06:44:02.259" v="4323" actId="20577"/>
          <ac:spMkLst>
            <pc:docMk/>
            <pc:sldMk cId="317628677" sldId="2147481465"/>
            <ac:spMk id="4" creationId="{CA900CD7-B1EE-36C1-E76E-F4B75C150F1A}"/>
          </ac:spMkLst>
        </pc:spChg>
        <pc:picChg chg="add mod">
          <ac:chgData name="Mette Thomassen" userId="7694b98c-ed6c-402b-934e-e6aacb9998e5" providerId="ADAL" clId="{7E9C30F7-90CD-4966-80F0-D061DBD819C0}" dt="2025-05-09T05:31:27.979" v="3098" actId="1038"/>
          <ac:picMkLst>
            <pc:docMk/>
            <pc:sldMk cId="317628677" sldId="2147481465"/>
            <ac:picMk id="14338" creationId="{5486ED98-9300-4544-E5CE-8F14C621D4FA}"/>
          </ac:picMkLst>
        </pc:picChg>
      </pc:sldChg>
      <pc:sldChg chg="delSp del mod">
        <pc:chgData name="Mette Thomassen" userId="7694b98c-ed6c-402b-934e-e6aacb9998e5" providerId="ADAL" clId="{7E9C30F7-90CD-4966-80F0-D061DBD819C0}" dt="2025-05-08T22:23:44.194" v="2116" actId="2696"/>
        <pc:sldMkLst>
          <pc:docMk/>
          <pc:sldMk cId="569766960" sldId="2147481465"/>
        </pc:sldMkLst>
        <pc:spChg chg="del">
          <ac:chgData name="Mette Thomassen" userId="7694b98c-ed6c-402b-934e-e6aacb9998e5" providerId="ADAL" clId="{7E9C30F7-90CD-4966-80F0-D061DBD819C0}" dt="2025-05-08T22:01:40.726" v="1882" actId="478"/>
          <ac:spMkLst>
            <pc:docMk/>
            <pc:sldMk cId="569766960" sldId="2147481465"/>
            <ac:spMk id="7" creationId="{ABB5AE69-66D1-BE75-E7C5-BA6AEDE6DDF7}"/>
          </ac:spMkLst>
        </pc:spChg>
      </pc:sldChg>
      <pc:sldChg chg="addSp delSp modSp new mod">
        <pc:chgData name="Mette Thomassen" userId="7694b98c-ed6c-402b-934e-e6aacb9998e5" providerId="ADAL" clId="{7E9C30F7-90CD-4966-80F0-D061DBD819C0}" dt="2025-05-09T04:44:43.387" v="2501" actId="403"/>
        <pc:sldMkLst>
          <pc:docMk/>
          <pc:sldMk cId="3957613859" sldId="2147481466"/>
        </pc:sldMkLst>
        <pc:spChg chg="mod">
          <ac:chgData name="Mette Thomassen" userId="7694b98c-ed6c-402b-934e-e6aacb9998e5" providerId="ADAL" clId="{7E9C30F7-90CD-4966-80F0-D061DBD819C0}" dt="2025-05-08T22:03:23.599" v="1889" actId="1076"/>
          <ac:spMkLst>
            <pc:docMk/>
            <pc:sldMk cId="3957613859" sldId="2147481466"/>
            <ac:spMk id="2" creationId="{D6D4B08D-E93A-CCCE-98DC-8914199117D5}"/>
          </ac:spMkLst>
        </pc:spChg>
        <pc:spChg chg="mod">
          <ac:chgData name="Mette Thomassen" userId="7694b98c-ed6c-402b-934e-e6aacb9998e5" providerId="ADAL" clId="{7E9C30F7-90CD-4966-80F0-D061DBD819C0}" dt="2025-05-09T04:44:43.387" v="2501" actId="403"/>
          <ac:spMkLst>
            <pc:docMk/>
            <pc:sldMk cId="3957613859" sldId="2147481466"/>
            <ac:spMk id="3" creationId="{86CAF60A-0BC4-E14B-47E4-687B4441B281}"/>
          </ac:spMkLst>
        </pc:spChg>
        <pc:spChg chg="del">
          <ac:chgData name="Mette Thomassen" userId="7694b98c-ed6c-402b-934e-e6aacb9998e5" providerId="ADAL" clId="{7E9C30F7-90CD-4966-80F0-D061DBD819C0}" dt="2025-05-08T22:03:10.797" v="1887" actId="478"/>
          <ac:spMkLst>
            <pc:docMk/>
            <pc:sldMk cId="3957613859" sldId="2147481466"/>
            <ac:spMk id="5" creationId="{58B0FCDA-94E6-3AC3-0B69-01B7097BEA92}"/>
          </ac:spMkLst>
        </pc:spChg>
        <pc:picChg chg="add mod">
          <ac:chgData name="Mette Thomassen" userId="7694b98c-ed6c-402b-934e-e6aacb9998e5" providerId="ADAL" clId="{7E9C30F7-90CD-4966-80F0-D061DBD819C0}" dt="2025-05-08T22:16:04.951" v="1900" actId="14100"/>
          <ac:picMkLst>
            <pc:docMk/>
            <pc:sldMk cId="3957613859" sldId="2147481466"/>
            <ac:picMk id="9218" creationId="{E5F8319A-796B-3073-15FC-F29FA7174CF4}"/>
          </ac:picMkLst>
        </pc:picChg>
      </pc:sldChg>
      <pc:sldChg chg="new del">
        <pc:chgData name="Mette Thomassen" userId="7694b98c-ed6c-402b-934e-e6aacb9998e5" providerId="ADAL" clId="{7E9C30F7-90CD-4966-80F0-D061DBD819C0}" dt="2025-05-08T11:18:44.873" v="102" actId="680"/>
        <pc:sldMkLst>
          <pc:docMk/>
          <pc:sldMk cId="2014234491" sldId="2147481467"/>
        </pc:sldMkLst>
      </pc:sldChg>
      <pc:sldChg chg="addSp delSp new del mod">
        <pc:chgData name="Mette Thomassen" userId="7694b98c-ed6c-402b-934e-e6aacb9998e5" providerId="ADAL" clId="{7E9C30F7-90CD-4966-80F0-D061DBD819C0}" dt="2025-05-08T14:02:12.691" v="680" actId="47"/>
        <pc:sldMkLst>
          <pc:docMk/>
          <pc:sldMk cId="2481554132" sldId="2147481467"/>
        </pc:sldMkLst>
        <pc:spChg chg="add del">
          <ac:chgData name="Mette Thomassen" userId="7694b98c-ed6c-402b-934e-e6aacb9998e5" providerId="ADAL" clId="{7E9C30F7-90CD-4966-80F0-D061DBD819C0}" dt="2025-05-08T11:18:57.951" v="105" actId="22"/>
          <ac:spMkLst>
            <pc:docMk/>
            <pc:sldMk cId="2481554132" sldId="2147481467"/>
            <ac:spMk id="5" creationId="{251F49DF-A35F-AC47-9325-04D3927CF762}"/>
          </ac:spMkLst>
        </pc:spChg>
      </pc:sldChg>
      <pc:sldChg chg="addSp delSp modSp new mod">
        <pc:chgData name="Mette Thomassen" userId="7694b98c-ed6c-402b-934e-e6aacb9998e5" providerId="ADAL" clId="{7E9C30F7-90CD-4966-80F0-D061DBD819C0}" dt="2025-05-08T22:25:35.375" v="2233" actId="20577"/>
        <pc:sldMkLst>
          <pc:docMk/>
          <pc:sldMk cId="2893640115" sldId="2147481468"/>
        </pc:sldMkLst>
        <pc:spChg chg="mod">
          <ac:chgData name="Mette Thomassen" userId="7694b98c-ed6c-402b-934e-e6aacb9998e5" providerId="ADAL" clId="{7E9C30F7-90CD-4966-80F0-D061DBD819C0}" dt="2025-05-08T14:04:53.510" v="893" actId="1036"/>
          <ac:spMkLst>
            <pc:docMk/>
            <pc:sldMk cId="2893640115" sldId="2147481468"/>
            <ac:spMk id="2" creationId="{1BC2F8CE-A7BD-C97B-4BBE-2D1EB8810E78}"/>
          </ac:spMkLst>
        </pc:spChg>
        <pc:spChg chg="mod">
          <ac:chgData name="Mette Thomassen" userId="7694b98c-ed6c-402b-934e-e6aacb9998e5" providerId="ADAL" clId="{7E9C30F7-90CD-4966-80F0-D061DBD819C0}" dt="2025-05-08T22:25:35.375" v="2233" actId="20577"/>
          <ac:spMkLst>
            <pc:docMk/>
            <pc:sldMk cId="2893640115" sldId="2147481468"/>
            <ac:spMk id="3" creationId="{6F603227-2244-8ED4-86D9-253C9E8B0ABA}"/>
          </ac:spMkLst>
        </pc:spChg>
        <pc:spChg chg="del">
          <ac:chgData name="Mette Thomassen" userId="7694b98c-ed6c-402b-934e-e6aacb9998e5" providerId="ADAL" clId="{7E9C30F7-90CD-4966-80F0-D061DBD819C0}" dt="2025-05-08T14:04:39.687" v="877" actId="478"/>
          <ac:spMkLst>
            <pc:docMk/>
            <pc:sldMk cId="2893640115" sldId="2147481468"/>
            <ac:spMk id="5" creationId="{EA9FBA93-06D8-64EA-53D5-09F75991256E}"/>
          </ac:spMkLst>
        </pc:spChg>
        <pc:picChg chg="add mod">
          <ac:chgData name="Mette Thomassen" userId="7694b98c-ed6c-402b-934e-e6aacb9998e5" providerId="ADAL" clId="{7E9C30F7-90CD-4966-80F0-D061DBD819C0}" dt="2025-05-08T14:04:30.106" v="876" actId="14100"/>
          <ac:picMkLst>
            <pc:docMk/>
            <pc:sldMk cId="2893640115" sldId="2147481468"/>
            <ac:picMk id="7" creationId="{6279A2DC-6465-1FA3-791C-C12CB590C1AD}"/>
          </ac:picMkLst>
        </pc:picChg>
        <pc:picChg chg="add mod">
          <ac:chgData name="Mette Thomassen" userId="7694b98c-ed6c-402b-934e-e6aacb9998e5" providerId="ADAL" clId="{7E9C30F7-90CD-4966-80F0-D061DBD819C0}" dt="2025-05-08T14:04:30.106" v="876" actId="14100"/>
          <ac:picMkLst>
            <pc:docMk/>
            <pc:sldMk cId="2893640115" sldId="2147481468"/>
            <ac:picMk id="8" creationId="{D3D09B15-5A2B-40EC-47B3-17A36F694DF4}"/>
          </ac:picMkLst>
        </pc:picChg>
        <pc:picChg chg="add mod">
          <ac:chgData name="Mette Thomassen" userId="7694b98c-ed6c-402b-934e-e6aacb9998e5" providerId="ADAL" clId="{7E9C30F7-90CD-4966-80F0-D061DBD819C0}" dt="2025-05-08T22:06:26.052" v="1895" actId="1076"/>
          <ac:picMkLst>
            <pc:docMk/>
            <pc:sldMk cId="2893640115" sldId="2147481468"/>
            <ac:picMk id="8194" creationId="{9A2F4338-F628-3348-4AA7-902F590D0D45}"/>
          </ac:picMkLst>
        </pc:picChg>
      </pc:sldChg>
      <pc:sldChg chg="add del">
        <pc:chgData name="Mette Thomassen" userId="7694b98c-ed6c-402b-934e-e6aacb9998e5" providerId="ADAL" clId="{7E9C30F7-90CD-4966-80F0-D061DBD819C0}" dt="2025-05-08T14:14:49.523" v="1004" actId="47"/>
        <pc:sldMkLst>
          <pc:docMk/>
          <pc:sldMk cId="3570482683" sldId="2147481469"/>
        </pc:sldMkLst>
      </pc:sldChg>
      <pc:sldChg chg="add del">
        <pc:chgData name="Mette Thomassen" userId="7694b98c-ed6c-402b-934e-e6aacb9998e5" providerId="ADAL" clId="{7E9C30F7-90CD-4966-80F0-D061DBD819C0}" dt="2025-05-08T14:11:18.391" v="959"/>
        <pc:sldMkLst>
          <pc:docMk/>
          <pc:sldMk cId="3877408302" sldId="2147481470"/>
        </pc:sldMkLst>
      </pc:sldChg>
      <pc:sldChg chg="add del">
        <pc:chgData name="Mette Thomassen" userId="7694b98c-ed6c-402b-934e-e6aacb9998e5" providerId="ADAL" clId="{7E9C30F7-90CD-4966-80F0-D061DBD819C0}" dt="2025-05-08T14:11:12.609" v="958"/>
        <pc:sldMkLst>
          <pc:docMk/>
          <pc:sldMk cId="917555809" sldId="2147481471"/>
        </pc:sldMkLst>
      </pc:sldChg>
      <pc:sldChg chg="add del">
        <pc:chgData name="Mette Thomassen" userId="7694b98c-ed6c-402b-934e-e6aacb9998e5" providerId="ADAL" clId="{7E9C30F7-90CD-4966-80F0-D061DBD819C0}" dt="2025-05-08T14:16:37.962" v="1013" actId="47"/>
        <pc:sldMkLst>
          <pc:docMk/>
          <pc:sldMk cId="2264106208" sldId="2147481471"/>
        </pc:sldMkLst>
      </pc:sldChg>
      <pc:sldChg chg="add del">
        <pc:chgData name="Mette Thomassen" userId="7694b98c-ed6c-402b-934e-e6aacb9998e5" providerId="ADAL" clId="{7E9C30F7-90CD-4966-80F0-D061DBD819C0}" dt="2025-05-08T22:19:30.764" v="1966" actId="47"/>
        <pc:sldMkLst>
          <pc:docMk/>
          <pc:sldMk cId="3814135371" sldId="2147481472"/>
        </pc:sldMkLst>
      </pc:sldChg>
      <pc:sldChg chg="add del">
        <pc:chgData name="Mette Thomassen" userId="7694b98c-ed6c-402b-934e-e6aacb9998e5" providerId="ADAL" clId="{7E9C30F7-90CD-4966-80F0-D061DBD819C0}" dt="2025-05-08T14:11:12.609" v="958"/>
        <pc:sldMkLst>
          <pc:docMk/>
          <pc:sldMk cId="4172002900" sldId="2147481472"/>
        </pc:sldMkLst>
      </pc:sldChg>
      <pc:sldChg chg="modSp new del mod">
        <pc:chgData name="Mette Thomassen" userId="7694b98c-ed6c-402b-934e-e6aacb9998e5" providerId="ADAL" clId="{7E9C30F7-90CD-4966-80F0-D061DBD819C0}" dt="2025-05-08T21:23:52.365" v="1426" actId="47"/>
        <pc:sldMkLst>
          <pc:docMk/>
          <pc:sldMk cId="19712423" sldId="2147481473"/>
        </pc:sldMkLst>
        <pc:spChg chg="mod">
          <ac:chgData name="Mette Thomassen" userId="7694b98c-ed6c-402b-934e-e6aacb9998e5" providerId="ADAL" clId="{7E9C30F7-90CD-4966-80F0-D061DBD819C0}" dt="2025-05-08T21:10:35.891" v="1313" actId="403"/>
          <ac:spMkLst>
            <pc:docMk/>
            <pc:sldMk cId="19712423" sldId="2147481473"/>
            <ac:spMk id="2" creationId="{2F457DC1-55E7-58FC-58A1-BE58955AD126}"/>
          </ac:spMkLst>
        </pc:spChg>
        <pc:spChg chg="mod">
          <ac:chgData name="Mette Thomassen" userId="7694b98c-ed6c-402b-934e-e6aacb9998e5" providerId="ADAL" clId="{7E9C30F7-90CD-4966-80F0-D061DBD819C0}" dt="2025-05-08T21:10:26.178" v="1305"/>
          <ac:spMkLst>
            <pc:docMk/>
            <pc:sldMk cId="19712423" sldId="2147481473"/>
            <ac:spMk id="3" creationId="{3EB35C81-066E-AB54-DA22-3E95C5022BEA}"/>
          </ac:spMkLst>
        </pc:spChg>
      </pc:sldChg>
      <pc:sldChg chg="addSp modSp add mod">
        <pc:chgData name="Mette Thomassen" userId="7694b98c-ed6c-402b-934e-e6aacb9998e5" providerId="ADAL" clId="{7E9C30F7-90CD-4966-80F0-D061DBD819C0}" dt="2025-05-09T06:18:10.623" v="3352" actId="403"/>
        <pc:sldMkLst>
          <pc:docMk/>
          <pc:sldMk cId="151350751" sldId="2147481474"/>
        </pc:sldMkLst>
        <pc:spChg chg="mod">
          <ac:chgData name="Mette Thomassen" userId="7694b98c-ed6c-402b-934e-e6aacb9998e5" providerId="ADAL" clId="{7E9C30F7-90CD-4966-80F0-D061DBD819C0}" dt="2025-05-09T06:18:10.623" v="3352" actId="403"/>
          <ac:spMkLst>
            <pc:docMk/>
            <pc:sldMk cId="151350751" sldId="2147481474"/>
            <ac:spMk id="3" creationId="{152FE263-4D5F-AC3F-37F2-30470944D308}"/>
          </ac:spMkLst>
        </pc:spChg>
        <pc:spChg chg="add">
          <ac:chgData name="Mette Thomassen" userId="7694b98c-ed6c-402b-934e-e6aacb9998e5" providerId="ADAL" clId="{7E9C30F7-90CD-4966-80F0-D061DBD819C0}" dt="2025-05-09T06:17:28.431" v="3348"/>
          <ac:spMkLst>
            <pc:docMk/>
            <pc:sldMk cId="151350751" sldId="2147481474"/>
            <ac:spMk id="5" creationId="{A81314A9-CA78-A4BA-57DF-D84FE326A35F}"/>
          </ac:spMkLst>
        </pc:spChg>
      </pc:sldChg>
      <pc:sldChg chg="addSp delSp modSp add del mod">
        <pc:chgData name="Mette Thomassen" userId="7694b98c-ed6c-402b-934e-e6aacb9998e5" providerId="ADAL" clId="{7E9C30F7-90CD-4966-80F0-D061DBD819C0}" dt="2025-05-08T22:23:44.194" v="2116" actId="2696"/>
        <pc:sldMkLst>
          <pc:docMk/>
          <pc:sldMk cId="4108157157" sldId="2147481474"/>
        </pc:sldMkLst>
        <pc:spChg chg="mod">
          <ac:chgData name="Mette Thomassen" userId="7694b98c-ed6c-402b-934e-e6aacb9998e5" providerId="ADAL" clId="{7E9C30F7-90CD-4966-80F0-D061DBD819C0}" dt="2025-05-08T21:11:12.806" v="1340" actId="20577"/>
          <ac:spMkLst>
            <pc:docMk/>
            <pc:sldMk cId="4108157157" sldId="2147481474"/>
            <ac:spMk id="2" creationId="{D899B422-A93E-7DDA-2C5C-D6CE36F03DC2}"/>
          </ac:spMkLst>
        </pc:spChg>
        <pc:spChg chg="mod">
          <ac:chgData name="Mette Thomassen" userId="7694b98c-ed6c-402b-934e-e6aacb9998e5" providerId="ADAL" clId="{7E9C30F7-90CD-4966-80F0-D061DBD819C0}" dt="2025-05-08T21:14:27.235" v="1425" actId="20577"/>
          <ac:spMkLst>
            <pc:docMk/>
            <pc:sldMk cId="4108157157" sldId="2147481474"/>
            <ac:spMk id="3" creationId="{152FE263-4D5F-AC3F-37F2-30470944D308}"/>
          </ac:spMkLst>
        </pc:spChg>
        <pc:spChg chg="mod">
          <ac:chgData name="Mette Thomassen" userId="7694b98c-ed6c-402b-934e-e6aacb9998e5" providerId="ADAL" clId="{7E9C30F7-90CD-4966-80F0-D061DBD819C0}" dt="2025-05-08T21:13:03.493" v="1342" actId="6549"/>
          <ac:spMkLst>
            <pc:docMk/>
            <pc:sldMk cId="4108157157" sldId="2147481474"/>
            <ac:spMk id="34" creationId="{0B72F103-D251-065D-CD46-8EF5D145D956}"/>
          </ac:spMkLst>
        </pc:spChg>
        <pc:spChg chg="del">
          <ac:chgData name="Mette Thomassen" userId="7694b98c-ed6c-402b-934e-e6aacb9998e5" providerId="ADAL" clId="{7E9C30F7-90CD-4966-80F0-D061DBD819C0}" dt="2025-05-08T21:12:59.785" v="1341" actId="478"/>
          <ac:spMkLst>
            <pc:docMk/>
            <pc:sldMk cId="4108157157" sldId="2147481474"/>
            <ac:spMk id="35" creationId="{95D649D5-F083-1C4B-B877-BA9FDB1AB592}"/>
          </ac:spMkLst>
        </pc:spChg>
        <pc:grpChg chg="del">
          <ac:chgData name="Mette Thomassen" userId="7694b98c-ed6c-402b-934e-e6aacb9998e5" providerId="ADAL" clId="{7E9C30F7-90CD-4966-80F0-D061DBD819C0}" dt="2025-05-08T21:13:06.397" v="1343" actId="478"/>
          <ac:grpSpMkLst>
            <pc:docMk/>
            <pc:sldMk cId="4108157157" sldId="2147481474"/>
            <ac:grpSpMk id="40" creationId="{1F6B0108-416F-BBC5-E4BA-B92B0BBFC50E}"/>
          </ac:grpSpMkLst>
        </pc:grpChg>
        <pc:picChg chg="add mod">
          <ac:chgData name="Mette Thomassen" userId="7694b98c-ed6c-402b-934e-e6aacb9998e5" providerId="ADAL" clId="{7E9C30F7-90CD-4966-80F0-D061DBD819C0}" dt="2025-05-08T21:13:16.338" v="1345" actId="1076"/>
          <ac:picMkLst>
            <pc:docMk/>
            <pc:sldMk cId="4108157157" sldId="2147481474"/>
            <ac:picMk id="1026" creationId="{4F279C6A-3337-DE53-9894-6445066141F0}"/>
          </ac:picMkLst>
        </pc:picChg>
      </pc:sldChg>
      <pc:sldChg chg="new del">
        <pc:chgData name="Mette Thomassen" userId="7694b98c-ed6c-402b-934e-e6aacb9998e5" providerId="ADAL" clId="{7E9C30F7-90CD-4966-80F0-D061DBD819C0}" dt="2025-05-08T21:24:35.191" v="1428" actId="47"/>
        <pc:sldMkLst>
          <pc:docMk/>
          <pc:sldMk cId="1858453208" sldId="2147481475"/>
        </pc:sldMkLst>
      </pc:sldChg>
      <pc:sldChg chg="new del">
        <pc:chgData name="Mette Thomassen" userId="7694b98c-ed6c-402b-934e-e6aacb9998e5" providerId="ADAL" clId="{7E9C30F7-90CD-4966-80F0-D061DBD819C0}" dt="2025-05-08T21:25:07.491" v="1430" actId="47"/>
        <pc:sldMkLst>
          <pc:docMk/>
          <pc:sldMk cId="1892612941" sldId="2147481475"/>
        </pc:sldMkLst>
      </pc:sldChg>
      <pc:sldChg chg="addSp new mod ord">
        <pc:chgData name="Mette Thomassen" userId="7694b98c-ed6c-402b-934e-e6aacb9998e5" providerId="ADAL" clId="{7E9C30F7-90CD-4966-80F0-D061DBD819C0}" dt="2025-05-08T21:25:34.497" v="1434" actId="22"/>
        <pc:sldMkLst>
          <pc:docMk/>
          <pc:sldMk cId="3092109821" sldId="2147481475"/>
        </pc:sldMkLst>
        <pc:picChg chg="add">
          <ac:chgData name="Mette Thomassen" userId="7694b98c-ed6c-402b-934e-e6aacb9998e5" providerId="ADAL" clId="{7E9C30F7-90CD-4966-80F0-D061DBD819C0}" dt="2025-05-08T21:25:34.497" v="1434" actId="22"/>
          <ac:picMkLst>
            <pc:docMk/>
            <pc:sldMk cId="3092109821" sldId="2147481475"/>
            <ac:picMk id="8" creationId="{308DDBE7-4A34-FD2F-FA14-569A8E40A294}"/>
          </ac:picMkLst>
        </pc:picChg>
      </pc:sldChg>
      <pc:sldChg chg="addSp new mod">
        <pc:chgData name="Mette Thomassen" userId="7694b98c-ed6c-402b-934e-e6aacb9998e5" providerId="ADAL" clId="{7E9C30F7-90CD-4966-80F0-D061DBD819C0}" dt="2025-05-08T21:32:55.393" v="1436" actId="22"/>
        <pc:sldMkLst>
          <pc:docMk/>
          <pc:sldMk cId="21139290" sldId="2147481476"/>
        </pc:sldMkLst>
        <pc:picChg chg="add">
          <ac:chgData name="Mette Thomassen" userId="7694b98c-ed6c-402b-934e-e6aacb9998e5" providerId="ADAL" clId="{7E9C30F7-90CD-4966-80F0-D061DBD819C0}" dt="2025-05-08T21:32:55.393" v="1436" actId="22"/>
          <ac:picMkLst>
            <pc:docMk/>
            <pc:sldMk cId="21139290" sldId="2147481476"/>
            <ac:picMk id="8" creationId="{4B8936FE-5C80-982D-E256-CE00E1191946}"/>
          </ac:picMkLst>
        </pc:picChg>
      </pc:sldChg>
      <pc:sldChg chg="addSp modSp new mod ord">
        <pc:chgData name="Mette Thomassen" userId="7694b98c-ed6c-402b-934e-e6aacb9998e5" providerId="ADAL" clId="{7E9C30F7-90CD-4966-80F0-D061DBD819C0}" dt="2025-05-09T05:25:24.093" v="2996"/>
        <pc:sldMkLst>
          <pc:docMk/>
          <pc:sldMk cId="85273276" sldId="2147481477"/>
        </pc:sldMkLst>
        <pc:picChg chg="add mod">
          <ac:chgData name="Mette Thomassen" userId="7694b98c-ed6c-402b-934e-e6aacb9998e5" providerId="ADAL" clId="{7E9C30F7-90CD-4966-80F0-D061DBD819C0}" dt="2025-05-08T21:34:46.099" v="1440" actId="1076"/>
          <ac:picMkLst>
            <pc:docMk/>
            <pc:sldMk cId="85273276" sldId="2147481477"/>
            <ac:picMk id="8" creationId="{5EAEC555-07A8-648C-8F91-6E7E2EBAFDFA}"/>
          </ac:picMkLst>
        </pc:picChg>
      </pc:sldChg>
      <pc:sldChg chg="addSp delSp modSp add del mod">
        <pc:chgData name="Mette Thomassen" userId="7694b98c-ed6c-402b-934e-e6aacb9998e5" providerId="ADAL" clId="{7E9C30F7-90CD-4966-80F0-D061DBD819C0}" dt="2025-05-09T04:53:37.086" v="2601" actId="47"/>
        <pc:sldMkLst>
          <pc:docMk/>
          <pc:sldMk cId="1720000434" sldId="2147481478"/>
        </pc:sldMkLst>
        <pc:spChg chg="mod">
          <ac:chgData name="Mette Thomassen" userId="7694b98c-ed6c-402b-934e-e6aacb9998e5" providerId="ADAL" clId="{7E9C30F7-90CD-4966-80F0-D061DBD819C0}" dt="2025-05-08T21:40:53.991" v="1558" actId="1036"/>
          <ac:spMkLst>
            <pc:docMk/>
            <pc:sldMk cId="1720000434" sldId="2147481478"/>
            <ac:spMk id="2" creationId="{2ECDDE9D-4B0A-1B95-3AF1-B098E5EF1D1D}"/>
          </ac:spMkLst>
        </pc:spChg>
        <pc:spChg chg="mod ord">
          <ac:chgData name="Mette Thomassen" userId="7694b98c-ed6c-402b-934e-e6aacb9998e5" providerId="ADAL" clId="{7E9C30F7-90CD-4966-80F0-D061DBD819C0}" dt="2025-05-08T21:39:42.484" v="1458" actId="1076"/>
          <ac:spMkLst>
            <pc:docMk/>
            <pc:sldMk cId="1720000434" sldId="2147481478"/>
            <ac:spMk id="3" creationId="{239B49D3-6473-DF96-C2C9-93FCB79CE532}"/>
          </ac:spMkLst>
        </pc:spChg>
        <pc:picChg chg="add mod">
          <ac:chgData name="Mette Thomassen" userId="7694b98c-ed6c-402b-934e-e6aacb9998e5" providerId="ADAL" clId="{7E9C30F7-90CD-4966-80F0-D061DBD819C0}" dt="2025-05-08T21:39:50.316" v="1460" actId="1076"/>
          <ac:picMkLst>
            <pc:docMk/>
            <pc:sldMk cId="1720000434" sldId="2147481478"/>
            <ac:picMk id="2050" creationId="{24880D92-DF6B-B393-130C-98608B9F2278}"/>
          </ac:picMkLst>
        </pc:picChg>
        <pc:picChg chg="del">
          <ac:chgData name="Mette Thomassen" userId="7694b98c-ed6c-402b-934e-e6aacb9998e5" providerId="ADAL" clId="{7E9C30F7-90CD-4966-80F0-D061DBD819C0}" dt="2025-05-08T21:37:55.065" v="1444" actId="478"/>
          <ac:picMkLst>
            <pc:docMk/>
            <pc:sldMk cId="1720000434" sldId="2147481478"/>
            <ac:picMk id="3074" creationId="{7CC83903-28D4-EAE4-E09F-BBC279516242}"/>
          </ac:picMkLst>
        </pc:picChg>
      </pc:sldChg>
      <pc:sldChg chg="new del">
        <pc:chgData name="Mette Thomassen" userId="7694b98c-ed6c-402b-934e-e6aacb9998e5" providerId="ADAL" clId="{7E9C30F7-90CD-4966-80F0-D061DBD819C0}" dt="2025-05-08T21:36:19.303" v="1443" actId="47"/>
        <pc:sldMkLst>
          <pc:docMk/>
          <pc:sldMk cId="3884647859" sldId="2147481479"/>
        </pc:sldMkLst>
      </pc:sldChg>
      <pc:sldChg chg="addSp delSp modSp add mod setBg">
        <pc:chgData name="Mette Thomassen" userId="7694b98c-ed6c-402b-934e-e6aacb9998e5" providerId="ADAL" clId="{7E9C30F7-90CD-4966-80F0-D061DBD819C0}" dt="2025-05-08T21:47:14.085" v="1659" actId="20577"/>
        <pc:sldMkLst>
          <pc:docMk/>
          <pc:sldMk cId="4067608422" sldId="2147481479"/>
        </pc:sldMkLst>
        <pc:spChg chg="mod">
          <ac:chgData name="Mette Thomassen" userId="7694b98c-ed6c-402b-934e-e6aacb9998e5" providerId="ADAL" clId="{7E9C30F7-90CD-4966-80F0-D061DBD819C0}" dt="2025-05-08T21:47:14.085" v="1659" actId="20577"/>
          <ac:spMkLst>
            <pc:docMk/>
            <pc:sldMk cId="4067608422" sldId="2147481479"/>
            <ac:spMk id="2" creationId="{5AFCCEE9-BD16-7743-7EA9-FE316C221FF4}"/>
          </ac:spMkLst>
        </pc:spChg>
        <pc:picChg chg="add mod">
          <ac:chgData name="Mette Thomassen" userId="7694b98c-ed6c-402b-934e-e6aacb9998e5" providerId="ADAL" clId="{7E9C30F7-90CD-4966-80F0-D061DBD819C0}" dt="2025-05-08T21:46:54.644" v="1649" actId="1076"/>
          <ac:picMkLst>
            <pc:docMk/>
            <pc:sldMk cId="4067608422" sldId="2147481479"/>
            <ac:picMk id="4" creationId="{31728DAA-0D5D-832C-144E-AC462FAF09C0}"/>
          </ac:picMkLst>
        </pc:picChg>
        <pc:picChg chg="add del mod">
          <ac:chgData name="Mette Thomassen" userId="7694b98c-ed6c-402b-934e-e6aacb9998e5" providerId="ADAL" clId="{7E9C30F7-90CD-4966-80F0-D061DBD819C0}" dt="2025-05-08T21:46:47.108" v="1647" actId="478"/>
          <ac:picMkLst>
            <pc:docMk/>
            <pc:sldMk cId="4067608422" sldId="2147481479"/>
            <ac:picMk id="3074" creationId="{3A4A7562-0620-1777-539A-696138B9E2B2}"/>
          </ac:picMkLst>
        </pc:picChg>
        <pc:picChg chg="add mod">
          <ac:chgData name="Mette Thomassen" userId="7694b98c-ed6c-402b-934e-e6aacb9998e5" providerId="ADAL" clId="{7E9C30F7-90CD-4966-80F0-D061DBD819C0}" dt="2025-05-08T21:47:00.050" v="1650" actId="1076"/>
          <ac:picMkLst>
            <pc:docMk/>
            <pc:sldMk cId="4067608422" sldId="2147481479"/>
            <ac:picMk id="3076" creationId="{2EAC44FE-A3B9-D615-74F8-F112F4AB27A8}"/>
          </ac:picMkLst>
        </pc:picChg>
      </pc:sldChg>
      <pc:sldChg chg="addSp delSp modSp add mod">
        <pc:chgData name="Mette Thomassen" userId="7694b98c-ed6c-402b-934e-e6aacb9998e5" providerId="ADAL" clId="{7E9C30F7-90CD-4966-80F0-D061DBD819C0}" dt="2025-05-08T22:32:38.672" v="2465" actId="20577"/>
        <pc:sldMkLst>
          <pc:docMk/>
          <pc:sldMk cId="36812611" sldId="2147481480"/>
        </pc:sldMkLst>
        <pc:spChg chg="mod">
          <ac:chgData name="Mette Thomassen" userId="7694b98c-ed6c-402b-934e-e6aacb9998e5" providerId="ADAL" clId="{7E9C30F7-90CD-4966-80F0-D061DBD819C0}" dt="2025-05-08T22:32:38.672" v="2465" actId="20577"/>
          <ac:spMkLst>
            <pc:docMk/>
            <pc:sldMk cId="36812611" sldId="2147481480"/>
            <ac:spMk id="2" creationId="{1BA74230-A239-DD85-B37C-BB3C8390D8F6}"/>
          </ac:spMkLst>
        </pc:spChg>
        <pc:picChg chg="del">
          <ac:chgData name="Mette Thomassen" userId="7694b98c-ed6c-402b-934e-e6aacb9998e5" providerId="ADAL" clId="{7E9C30F7-90CD-4966-80F0-D061DBD819C0}" dt="2025-05-08T22:26:45.192" v="2234" actId="478"/>
          <ac:picMkLst>
            <pc:docMk/>
            <pc:sldMk cId="36812611" sldId="2147481480"/>
            <ac:picMk id="4098" creationId="{F8A174F2-5C7E-2570-D65C-D4BF429DA3D3}"/>
          </ac:picMkLst>
        </pc:picChg>
        <pc:picChg chg="add mod">
          <ac:chgData name="Mette Thomassen" userId="7694b98c-ed6c-402b-934e-e6aacb9998e5" providerId="ADAL" clId="{7E9C30F7-90CD-4966-80F0-D061DBD819C0}" dt="2025-05-08T22:32:00.973" v="2344" actId="1035"/>
          <ac:picMkLst>
            <pc:docMk/>
            <pc:sldMk cId="36812611" sldId="2147481480"/>
            <ac:picMk id="10242" creationId="{547EDA50-DF71-FE61-FE43-FA1669936525}"/>
          </ac:picMkLst>
        </pc:picChg>
        <pc:picChg chg="add mod">
          <ac:chgData name="Mette Thomassen" userId="7694b98c-ed6c-402b-934e-e6aacb9998e5" providerId="ADAL" clId="{7E9C30F7-90CD-4966-80F0-D061DBD819C0}" dt="2025-05-08T22:32:04.942" v="2348" actId="1036"/>
          <ac:picMkLst>
            <pc:docMk/>
            <pc:sldMk cId="36812611" sldId="2147481480"/>
            <ac:picMk id="10244" creationId="{5D5EC829-A1C8-4D9C-FA8E-C30827D3032E}"/>
          </ac:picMkLst>
        </pc:picChg>
        <pc:picChg chg="add del">
          <ac:chgData name="Mette Thomassen" userId="7694b98c-ed6c-402b-934e-e6aacb9998e5" providerId="ADAL" clId="{7E9C30F7-90CD-4966-80F0-D061DBD819C0}" dt="2025-05-08T22:31:48.042" v="2336" actId="478"/>
          <ac:picMkLst>
            <pc:docMk/>
            <pc:sldMk cId="36812611" sldId="2147481480"/>
            <ac:picMk id="10246" creationId="{2A0CFF1A-553D-AC0A-65CB-421A836E5813}"/>
          </ac:picMkLst>
        </pc:picChg>
      </pc:sldChg>
      <pc:sldChg chg="delSp add del">
        <pc:chgData name="Mette Thomassen" userId="7694b98c-ed6c-402b-934e-e6aacb9998e5" providerId="ADAL" clId="{7E9C30F7-90CD-4966-80F0-D061DBD819C0}" dt="2025-05-08T21:59:37.346" v="1878" actId="47"/>
        <pc:sldMkLst>
          <pc:docMk/>
          <pc:sldMk cId="911846780" sldId="2147481480"/>
        </pc:sldMkLst>
        <pc:picChg chg="del">
          <ac:chgData name="Mette Thomassen" userId="7694b98c-ed6c-402b-934e-e6aacb9998e5" providerId="ADAL" clId="{7E9C30F7-90CD-4966-80F0-D061DBD819C0}" dt="2025-05-08T21:59:26.934" v="1875" actId="21"/>
          <ac:picMkLst>
            <pc:docMk/>
            <pc:sldMk cId="911846780" sldId="2147481480"/>
            <ac:picMk id="4098" creationId="{378FF4AE-E0A6-1960-10BB-82A45797248D}"/>
          </ac:picMkLst>
        </pc:picChg>
      </pc:sldChg>
      <pc:sldChg chg="addSp delSp modSp new del mod setBg">
        <pc:chgData name="Mette Thomassen" userId="7694b98c-ed6c-402b-934e-e6aacb9998e5" providerId="ADAL" clId="{7E9C30F7-90CD-4966-80F0-D061DBD819C0}" dt="2025-05-08T21:58:50.094" v="1872" actId="2696"/>
        <pc:sldMkLst>
          <pc:docMk/>
          <pc:sldMk cId="1027755233" sldId="2147481480"/>
        </pc:sldMkLst>
        <pc:spChg chg="mod">
          <ac:chgData name="Mette Thomassen" userId="7694b98c-ed6c-402b-934e-e6aacb9998e5" providerId="ADAL" clId="{7E9C30F7-90CD-4966-80F0-D061DBD819C0}" dt="2025-05-08T21:58:18.999" v="1870" actId="14100"/>
          <ac:spMkLst>
            <pc:docMk/>
            <pc:sldMk cId="1027755233" sldId="2147481480"/>
            <ac:spMk id="3" creationId="{7E1BAD3A-404E-44D3-707A-389B6375DA14}"/>
          </ac:spMkLst>
        </pc:spChg>
        <pc:spChg chg="del">
          <ac:chgData name="Mette Thomassen" userId="7694b98c-ed6c-402b-934e-e6aacb9998e5" providerId="ADAL" clId="{7E9C30F7-90CD-4966-80F0-D061DBD819C0}" dt="2025-05-08T21:58:27.267" v="1871" actId="478"/>
          <ac:spMkLst>
            <pc:docMk/>
            <pc:sldMk cId="1027755233" sldId="2147481480"/>
            <ac:spMk id="5" creationId="{FB20AF46-EEAC-D263-D5A2-D7BC8005E71C}"/>
          </ac:spMkLst>
        </pc:spChg>
        <pc:picChg chg="add mod">
          <ac:chgData name="Mette Thomassen" userId="7694b98c-ed6c-402b-934e-e6aacb9998e5" providerId="ADAL" clId="{7E9C30F7-90CD-4966-80F0-D061DBD819C0}" dt="2025-05-08T21:57:55.550" v="1864" actId="14100"/>
          <ac:picMkLst>
            <pc:docMk/>
            <pc:sldMk cId="1027755233" sldId="2147481480"/>
            <ac:picMk id="4098" creationId="{378FF4AE-E0A6-1960-10BB-82A45797248D}"/>
          </ac:picMkLst>
        </pc:picChg>
      </pc:sldChg>
      <pc:sldChg chg="add">
        <pc:chgData name="Mette Thomassen" userId="7694b98c-ed6c-402b-934e-e6aacb9998e5" providerId="ADAL" clId="{7E9C30F7-90CD-4966-80F0-D061DBD819C0}" dt="2025-05-09T04:53:18.185" v="2599"/>
        <pc:sldMkLst>
          <pc:docMk/>
          <pc:sldMk cId="1615976909" sldId="2147481481"/>
        </pc:sldMkLst>
      </pc:sldChg>
      <pc:sldChg chg="add del">
        <pc:chgData name="Mette Thomassen" userId="7694b98c-ed6c-402b-934e-e6aacb9998e5" providerId="ADAL" clId="{7E9C30F7-90CD-4966-80F0-D061DBD819C0}" dt="2025-05-08T21:53:19.800" v="1754"/>
        <pc:sldMkLst>
          <pc:docMk/>
          <pc:sldMk cId="2088680990" sldId="2147481481"/>
        </pc:sldMkLst>
      </pc:sldChg>
      <pc:sldChg chg="add del">
        <pc:chgData name="Mette Thomassen" userId="7694b98c-ed6c-402b-934e-e6aacb9998e5" providerId="ADAL" clId="{7E9C30F7-90CD-4966-80F0-D061DBD819C0}" dt="2025-05-08T21:53:14.002" v="1752"/>
        <pc:sldMkLst>
          <pc:docMk/>
          <pc:sldMk cId="4110884123" sldId="2147481481"/>
        </pc:sldMkLst>
      </pc:sldChg>
      <pc:sldChg chg="addSp modSp new mod">
        <pc:chgData name="Mette Thomassen" userId="7694b98c-ed6c-402b-934e-e6aacb9998e5" providerId="ADAL" clId="{7E9C30F7-90CD-4966-80F0-D061DBD819C0}" dt="2025-05-09T05:16:38.189" v="2974" actId="20577"/>
        <pc:sldMkLst>
          <pc:docMk/>
          <pc:sldMk cId="2567645622" sldId="2147481482"/>
        </pc:sldMkLst>
        <pc:spChg chg="mod">
          <ac:chgData name="Mette Thomassen" userId="7694b98c-ed6c-402b-934e-e6aacb9998e5" providerId="ADAL" clId="{7E9C30F7-90CD-4966-80F0-D061DBD819C0}" dt="2025-05-09T05:09:21.694" v="2655" actId="1037"/>
          <ac:spMkLst>
            <pc:docMk/>
            <pc:sldMk cId="2567645622" sldId="2147481482"/>
            <ac:spMk id="2" creationId="{1957828C-DFB3-7035-E5A8-1BE9A93E4655}"/>
          </ac:spMkLst>
        </pc:spChg>
        <pc:spChg chg="mod">
          <ac:chgData name="Mette Thomassen" userId="7694b98c-ed6c-402b-934e-e6aacb9998e5" providerId="ADAL" clId="{7E9C30F7-90CD-4966-80F0-D061DBD819C0}" dt="2025-05-09T05:16:38.189" v="2974" actId="20577"/>
          <ac:spMkLst>
            <pc:docMk/>
            <pc:sldMk cId="2567645622" sldId="2147481482"/>
            <ac:spMk id="3" creationId="{18CEC26D-DBEE-3AEE-D814-066C6DD644BD}"/>
          </ac:spMkLst>
        </pc:spChg>
        <pc:picChg chg="add mod">
          <ac:chgData name="Mette Thomassen" userId="7694b98c-ed6c-402b-934e-e6aacb9998e5" providerId="ADAL" clId="{7E9C30F7-90CD-4966-80F0-D061DBD819C0}" dt="2025-05-09T05:09:05.750" v="2651" actId="1076"/>
          <ac:picMkLst>
            <pc:docMk/>
            <pc:sldMk cId="2567645622" sldId="2147481482"/>
            <ac:picMk id="13314" creationId="{91557286-956F-F7FC-5E8D-E2DEC9F7FA0A}"/>
          </ac:picMkLst>
        </pc:picChg>
      </pc:sldChg>
      <pc:sldChg chg="addSp new mod modShow">
        <pc:chgData name="Mette Thomassen" userId="7694b98c-ed6c-402b-934e-e6aacb9998e5" providerId="ADAL" clId="{7E9C30F7-90CD-4966-80F0-D061DBD819C0}" dt="2025-05-09T06:20:55.770" v="3362" actId="729"/>
        <pc:sldMkLst>
          <pc:docMk/>
          <pc:sldMk cId="204723956" sldId="2147481483"/>
        </pc:sldMkLst>
        <pc:picChg chg="add">
          <ac:chgData name="Mette Thomassen" userId="7694b98c-ed6c-402b-934e-e6aacb9998e5" providerId="ADAL" clId="{7E9C30F7-90CD-4966-80F0-D061DBD819C0}" dt="2025-05-09T05:18:06.124" v="2976" actId="22"/>
          <ac:picMkLst>
            <pc:docMk/>
            <pc:sldMk cId="204723956" sldId="2147481483"/>
            <ac:picMk id="8" creationId="{DC8F977F-0FB8-8E65-8CB4-8123D3BFA771}"/>
          </ac:picMkLst>
        </pc:picChg>
      </pc:sldChg>
      <pc:sldChg chg="addSp new del">
        <pc:chgData name="Mette Thomassen" userId="7694b98c-ed6c-402b-934e-e6aacb9998e5" providerId="ADAL" clId="{7E9C30F7-90CD-4966-80F0-D061DBD819C0}" dt="2025-05-09T06:14:25.103" v="3347" actId="47"/>
        <pc:sldMkLst>
          <pc:docMk/>
          <pc:sldMk cId="605762581" sldId="2147481484"/>
        </pc:sldMkLst>
        <pc:picChg chg="add">
          <ac:chgData name="Mette Thomassen" userId="7694b98c-ed6c-402b-934e-e6aacb9998e5" providerId="ADAL" clId="{7E9C30F7-90CD-4966-80F0-D061DBD819C0}" dt="2025-05-09T05:36:47.581" v="3345"/>
          <ac:picMkLst>
            <pc:docMk/>
            <pc:sldMk cId="605762581" sldId="2147481484"/>
            <ac:picMk id="15362" creationId="{54B4A44C-D0A3-43B4-0B26-610663DA1F1C}"/>
          </ac:picMkLst>
        </pc:picChg>
      </pc:sldChg>
      <pc:sldChg chg="new del">
        <pc:chgData name="Mette Thomassen" userId="7694b98c-ed6c-402b-934e-e6aacb9998e5" providerId="ADAL" clId="{7E9C30F7-90CD-4966-80F0-D061DBD819C0}" dt="2025-05-09T05:33:02.147" v="3119" actId="680"/>
        <pc:sldMkLst>
          <pc:docMk/>
          <pc:sldMk cId="618560940" sldId="2147481485"/>
        </pc:sldMkLst>
      </pc:sldChg>
      <pc:sldChg chg="addSp delSp modSp new mod">
        <pc:chgData name="Mette Thomassen" userId="7694b98c-ed6c-402b-934e-e6aacb9998e5" providerId="ADAL" clId="{7E9C30F7-90CD-4966-80F0-D061DBD819C0}" dt="2025-05-09T06:39:44.980" v="4117" actId="1036"/>
        <pc:sldMkLst>
          <pc:docMk/>
          <pc:sldMk cId="4046867191" sldId="2147481485"/>
        </pc:sldMkLst>
        <pc:spChg chg="mod">
          <ac:chgData name="Mette Thomassen" userId="7694b98c-ed6c-402b-934e-e6aacb9998e5" providerId="ADAL" clId="{7E9C30F7-90CD-4966-80F0-D061DBD819C0}" dt="2025-05-09T06:39:44.980" v="4117" actId="1036"/>
          <ac:spMkLst>
            <pc:docMk/>
            <pc:sldMk cId="4046867191" sldId="2147481485"/>
            <ac:spMk id="2" creationId="{26295EF1-C764-F8DC-BFF8-AF8B1E5BE353}"/>
          </ac:spMkLst>
        </pc:spChg>
        <pc:spChg chg="mod">
          <ac:chgData name="Mette Thomassen" userId="7694b98c-ed6c-402b-934e-e6aacb9998e5" providerId="ADAL" clId="{7E9C30F7-90CD-4966-80F0-D061DBD819C0}" dt="2025-05-09T05:36:16.648" v="3344" actId="20577"/>
          <ac:spMkLst>
            <pc:docMk/>
            <pc:sldMk cId="4046867191" sldId="2147481485"/>
            <ac:spMk id="3" creationId="{698B0385-8322-1F17-03CD-D928E612CE4D}"/>
          </ac:spMkLst>
        </pc:spChg>
        <pc:spChg chg="del">
          <ac:chgData name="Mette Thomassen" userId="7694b98c-ed6c-402b-934e-e6aacb9998e5" providerId="ADAL" clId="{7E9C30F7-90CD-4966-80F0-D061DBD819C0}" dt="2025-05-09T06:38:53.571" v="4048" actId="478"/>
          <ac:spMkLst>
            <pc:docMk/>
            <pc:sldMk cId="4046867191" sldId="2147481485"/>
            <ac:spMk id="4" creationId="{86A4236E-83C6-C88E-7465-A34B84233AF3}"/>
          </ac:spMkLst>
        </pc:spChg>
        <pc:picChg chg="add mod">
          <ac:chgData name="Mette Thomassen" userId="7694b98c-ed6c-402b-934e-e6aacb9998e5" providerId="ADAL" clId="{7E9C30F7-90CD-4966-80F0-D061DBD819C0}" dt="2025-05-09T06:39:01.461" v="4049" actId="1076"/>
          <ac:picMkLst>
            <pc:docMk/>
            <pc:sldMk cId="4046867191" sldId="2147481485"/>
            <ac:picMk id="7" creationId="{EDD9434A-2036-BA4B-181C-D05C6DD9F4D0}"/>
          </ac:picMkLst>
        </pc:picChg>
        <pc:picChg chg="add mod">
          <ac:chgData name="Mette Thomassen" userId="7694b98c-ed6c-402b-934e-e6aacb9998e5" providerId="ADAL" clId="{7E9C30F7-90CD-4966-80F0-D061DBD819C0}" dt="2025-05-09T06:39:11.773" v="4050" actId="1076"/>
          <ac:picMkLst>
            <pc:docMk/>
            <pc:sldMk cId="4046867191" sldId="2147481485"/>
            <ac:picMk id="8" creationId="{6158DF67-F645-C4D7-BE65-3E0BEC3EE9D6}"/>
          </ac:picMkLst>
        </pc:picChg>
      </pc:sldChg>
      <pc:sldChg chg="new del">
        <pc:chgData name="Mette Thomassen" userId="7694b98c-ed6c-402b-934e-e6aacb9998e5" providerId="ADAL" clId="{7E9C30F7-90CD-4966-80F0-D061DBD819C0}" dt="2025-05-09T06:26:48.999" v="3404" actId="47"/>
        <pc:sldMkLst>
          <pc:docMk/>
          <pc:sldMk cId="1865677031" sldId="2147481486"/>
        </pc:sldMkLst>
      </pc:sldChg>
      <pc:sldChg chg="addSp modSp new mod">
        <pc:chgData name="Mette Thomassen" userId="7694b98c-ed6c-402b-934e-e6aacb9998e5" providerId="ADAL" clId="{7E9C30F7-90CD-4966-80F0-D061DBD819C0}" dt="2025-05-09T06:26:42.110" v="3403" actId="20577"/>
        <pc:sldMkLst>
          <pc:docMk/>
          <pc:sldMk cId="3658281371" sldId="2147481487"/>
        </pc:sldMkLst>
        <pc:spChg chg="mod">
          <ac:chgData name="Mette Thomassen" userId="7694b98c-ed6c-402b-934e-e6aacb9998e5" providerId="ADAL" clId="{7E9C30F7-90CD-4966-80F0-D061DBD819C0}" dt="2025-05-09T06:26:42.110" v="3403" actId="20577"/>
          <ac:spMkLst>
            <pc:docMk/>
            <pc:sldMk cId="3658281371" sldId="2147481487"/>
            <ac:spMk id="3" creationId="{04FD5DB8-5183-1D6A-5011-71F0EFC9D177}"/>
          </ac:spMkLst>
        </pc:spChg>
        <pc:picChg chg="add mod">
          <ac:chgData name="Mette Thomassen" userId="7694b98c-ed6c-402b-934e-e6aacb9998e5" providerId="ADAL" clId="{7E9C30F7-90CD-4966-80F0-D061DBD819C0}" dt="2025-05-09T06:25:54.608" v="3374" actId="1076"/>
          <ac:picMkLst>
            <pc:docMk/>
            <pc:sldMk cId="3658281371" sldId="2147481487"/>
            <ac:picMk id="7" creationId="{69C7CAC8-8614-7062-C4E3-3E0CB9494FC6}"/>
          </ac:picMkLst>
        </pc:picChg>
      </pc:sldChg>
      <pc:sldChg chg="addSp delSp modSp add mod">
        <pc:chgData name="Mette Thomassen" userId="7694b98c-ed6c-402b-934e-e6aacb9998e5" providerId="ADAL" clId="{7E9C30F7-90CD-4966-80F0-D061DBD819C0}" dt="2025-05-09T06:45:12.547" v="4372" actId="1038"/>
        <pc:sldMkLst>
          <pc:docMk/>
          <pc:sldMk cId="1022740247" sldId="2147481488"/>
        </pc:sldMkLst>
        <pc:spChg chg="mod">
          <ac:chgData name="Mette Thomassen" userId="7694b98c-ed6c-402b-934e-e6aacb9998e5" providerId="ADAL" clId="{7E9C30F7-90CD-4966-80F0-D061DBD819C0}" dt="2025-05-09T06:31:14.091" v="3618" actId="20577"/>
          <ac:spMkLst>
            <pc:docMk/>
            <pc:sldMk cId="1022740247" sldId="2147481488"/>
            <ac:spMk id="2" creationId="{782A7FE3-0FE6-60A5-3A23-7BCD7D776567}"/>
          </ac:spMkLst>
        </pc:spChg>
        <pc:graphicFrameChg chg="del">
          <ac:chgData name="Mette Thomassen" userId="7694b98c-ed6c-402b-934e-e6aacb9998e5" providerId="ADAL" clId="{7E9C30F7-90CD-4966-80F0-D061DBD819C0}" dt="2025-05-09T06:28:28.783" v="3470" actId="21"/>
          <ac:graphicFrameMkLst>
            <pc:docMk/>
            <pc:sldMk cId="1022740247" sldId="2147481488"/>
            <ac:graphicFrameMk id="9" creationId="{6B668F54-B6DB-803C-71D4-46378B910795}"/>
          </ac:graphicFrameMkLst>
        </pc:graphicFrameChg>
        <pc:picChg chg="add mod">
          <ac:chgData name="Mette Thomassen" userId="7694b98c-ed6c-402b-934e-e6aacb9998e5" providerId="ADAL" clId="{7E9C30F7-90CD-4966-80F0-D061DBD819C0}" dt="2025-05-09T06:44:47.079" v="4326" actId="1076"/>
          <ac:picMkLst>
            <pc:docMk/>
            <pc:sldMk cId="1022740247" sldId="2147481488"/>
            <ac:picMk id="3" creationId="{0F398361-2759-A14B-7643-4DEC10266B81}"/>
          </ac:picMkLst>
        </pc:picChg>
        <pc:picChg chg="del">
          <ac:chgData name="Mette Thomassen" userId="7694b98c-ed6c-402b-934e-e6aacb9998e5" providerId="ADAL" clId="{7E9C30F7-90CD-4966-80F0-D061DBD819C0}" dt="2025-05-09T06:27:57.558" v="3406" actId="478"/>
          <ac:picMkLst>
            <pc:docMk/>
            <pc:sldMk cId="1022740247" sldId="2147481488"/>
            <ac:picMk id="6" creationId="{5E833017-5A86-CF33-90A1-19A3E194D3ED}"/>
          </ac:picMkLst>
        </pc:picChg>
        <pc:picChg chg="add mod">
          <ac:chgData name="Mette Thomassen" userId="7694b98c-ed6c-402b-934e-e6aacb9998e5" providerId="ADAL" clId="{7E9C30F7-90CD-4966-80F0-D061DBD819C0}" dt="2025-05-09T06:45:04.841" v="4329" actId="1076"/>
          <ac:picMkLst>
            <pc:docMk/>
            <pc:sldMk cId="1022740247" sldId="2147481488"/>
            <ac:picMk id="7" creationId="{17793F27-A3DD-8213-0429-F13BF7816358}"/>
          </ac:picMkLst>
        </pc:picChg>
        <pc:picChg chg="add mod">
          <ac:chgData name="Mette Thomassen" userId="7694b98c-ed6c-402b-934e-e6aacb9998e5" providerId="ADAL" clId="{7E9C30F7-90CD-4966-80F0-D061DBD819C0}" dt="2025-05-09T06:45:12.547" v="4372" actId="1038"/>
          <ac:picMkLst>
            <pc:docMk/>
            <pc:sldMk cId="1022740247" sldId="2147481488"/>
            <ac:picMk id="8" creationId="{E9A7975D-EA3D-F7FD-4082-13C1396EA418}"/>
          </ac:picMkLst>
        </pc:picChg>
      </pc:sldChg>
      <pc:sldChg chg="addSp modSp new mod">
        <pc:chgData name="Mette Thomassen" userId="7694b98c-ed6c-402b-934e-e6aacb9998e5" providerId="ADAL" clId="{7E9C30F7-90CD-4966-80F0-D061DBD819C0}" dt="2025-05-09T06:34:27.404" v="3937" actId="20577"/>
        <pc:sldMkLst>
          <pc:docMk/>
          <pc:sldMk cId="2249073922" sldId="2147481489"/>
        </pc:sldMkLst>
        <pc:spChg chg="mod">
          <ac:chgData name="Mette Thomassen" userId="7694b98c-ed6c-402b-934e-e6aacb9998e5" providerId="ADAL" clId="{7E9C30F7-90CD-4966-80F0-D061DBD819C0}" dt="2025-05-09T06:32:58.779" v="3640" actId="20577"/>
          <ac:spMkLst>
            <pc:docMk/>
            <pc:sldMk cId="2249073922" sldId="2147481489"/>
            <ac:spMk id="2" creationId="{58AA0DAF-340E-5A2C-38D8-4D5507CD7DC1}"/>
          </ac:spMkLst>
        </pc:spChg>
        <pc:spChg chg="mod">
          <ac:chgData name="Mette Thomassen" userId="7694b98c-ed6c-402b-934e-e6aacb9998e5" providerId="ADAL" clId="{7E9C30F7-90CD-4966-80F0-D061DBD819C0}" dt="2025-05-09T06:34:27.404" v="3937" actId="20577"/>
          <ac:spMkLst>
            <pc:docMk/>
            <pc:sldMk cId="2249073922" sldId="2147481489"/>
            <ac:spMk id="3" creationId="{BB5F2D20-CE60-2BF5-E040-33F4F8626DC7}"/>
          </ac:spMkLst>
        </pc:spChg>
        <pc:picChg chg="add mod">
          <ac:chgData name="Mette Thomassen" userId="7694b98c-ed6c-402b-934e-e6aacb9998e5" providerId="ADAL" clId="{7E9C30F7-90CD-4966-80F0-D061DBD819C0}" dt="2025-05-09T06:32:48.424" v="3626" actId="1076"/>
          <ac:picMkLst>
            <pc:docMk/>
            <pc:sldMk cId="2249073922" sldId="2147481489"/>
            <ac:picMk id="7" creationId="{AC9BB839-BF09-5161-BA82-12B11F84E548}"/>
          </ac:picMkLst>
        </pc:picChg>
        <pc:picChg chg="add mod">
          <ac:chgData name="Mette Thomassen" userId="7694b98c-ed6c-402b-934e-e6aacb9998e5" providerId="ADAL" clId="{7E9C30F7-90CD-4966-80F0-D061DBD819C0}" dt="2025-05-09T06:32:45.232" v="3625" actId="1076"/>
          <ac:picMkLst>
            <pc:docMk/>
            <pc:sldMk cId="2249073922" sldId="2147481489"/>
            <ac:picMk id="8" creationId="{4E8A3A7F-9B37-612A-B983-2A3513E92F79}"/>
          </ac:picMkLst>
        </pc:picChg>
      </pc:sldChg>
      <pc:sldChg chg="modSp add mod">
        <pc:chgData name="Mette Thomassen" userId="7694b98c-ed6c-402b-934e-e6aacb9998e5" providerId="ADAL" clId="{7E9C30F7-90CD-4966-80F0-D061DBD819C0}" dt="2025-05-09T06:46:09.566" v="4408" actId="27636"/>
        <pc:sldMkLst>
          <pc:docMk/>
          <pc:sldMk cId="249138746" sldId="2147481490"/>
        </pc:sldMkLst>
        <pc:spChg chg="mod">
          <ac:chgData name="Mette Thomassen" userId="7694b98c-ed6c-402b-934e-e6aacb9998e5" providerId="ADAL" clId="{7E9C30F7-90CD-4966-80F0-D061DBD819C0}" dt="2025-05-09T06:46:09.566" v="4408" actId="27636"/>
          <ac:spMkLst>
            <pc:docMk/>
            <pc:sldMk cId="249138746" sldId="2147481490"/>
            <ac:spMk id="3" creationId="{EED5611B-9047-6243-B87C-FF9130EDD54D}"/>
          </ac:spMkLst>
        </pc:spChg>
      </pc:sldChg>
      <pc:sldMasterChg chg="delSldLayout">
        <pc:chgData name="Mette Thomassen" userId="7694b98c-ed6c-402b-934e-e6aacb9998e5" providerId="ADAL" clId="{7E9C30F7-90CD-4966-80F0-D061DBD819C0}" dt="2025-05-08T22:19:22.634" v="1964" actId="47"/>
        <pc:sldMasterMkLst>
          <pc:docMk/>
          <pc:sldMasterMk cId="518253758" sldId="2147483683"/>
        </pc:sldMasterMkLst>
        <pc:sldLayoutChg chg="del">
          <pc:chgData name="Mette Thomassen" userId="7694b98c-ed6c-402b-934e-e6aacb9998e5" providerId="ADAL" clId="{7E9C30F7-90CD-4966-80F0-D061DBD819C0}" dt="2025-05-08T22:19:22.634" v="1964" actId="47"/>
          <pc:sldLayoutMkLst>
            <pc:docMk/>
            <pc:sldMasterMk cId="518253758" sldId="2147483683"/>
            <pc:sldLayoutMk cId="516094543" sldId="2147483722"/>
          </pc:sldLayoutMkLst>
        </pc:sldLayoutChg>
      </pc:sldMasterChg>
      <pc:sldMasterChg chg="delSldLayout">
        <pc:chgData name="Mette Thomassen" userId="7694b98c-ed6c-402b-934e-e6aacb9998e5" providerId="ADAL" clId="{7E9C30F7-90CD-4966-80F0-D061DBD819C0}" dt="2025-05-09T05:31:59.952" v="3099" actId="47"/>
        <pc:sldMasterMkLst>
          <pc:docMk/>
          <pc:sldMasterMk cId="1200059003" sldId="2147483700"/>
        </pc:sldMasterMkLst>
        <pc:sldLayoutChg chg="del">
          <pc:chgData name="Mette Thomassen" userId="7694b98c-ed6c-402b-934e-e6aacb9998e5" providerId="ADAL" clId="{7E9C30F7-90CD-4966-80F0-D061DBD819C0}" dt="2025-05-08T22:22:55.412" v="2115" actId="47"/>
          <pc:sldLayoutMkLst>
            <pc:docMk/>
            <pc:sldMasterMk cId="1200059003" sldId="2147483700"/>
            <pc:sldLayoutMk cId="687157908" sldId="2147483724"/>
          </pc:sldLayoutMkLst>
        </pc:sldLayoutChg>
        <pc:sldLayoutChg chg="del">
          <pc:chgData name="Mette Thomassen" userId="7694b98c-ed6c-402b-934e-e6aacb9998e5" providerId="ADAL" clId="{7E9C30F7-90CD-4966-80F0-D061DBD819C0}" dt="2025-05-08T22:23:44.194" v="2116" actId="2696"/>
          <pc:sldLayoutMkLst>
            <pc:docMk/>
            <pc:sldMasterMk cId="1200059003" sldId="2147483700"/>
            <pc:sldLayoutMk cId="3070597343" sldId="2147483725"/>
          </pc:sldLayoutMkLst>
        </pc:sldLayoutChg>
        <pc:sldLayoutChg chg="del">
          <pc:chgData name="Mette Thomassen" userId="7694b98c-ed6c-402b-934e-e6aacb9998e5" providerId="ADAL" clId="{7E9C30F7-90CD-4966-80F0-D061DBD819C0}" dt="2025-05-09T05:31:59.952" v="3099" actId="47"/>
          <pc:sldLayoutMkLst>
            <pc:docMk/>
            <pc:sldMasterMk cId="1200059003" sldId="2147483700"/>
            <pc:sldLayoutMk cId="693351770" sldId="2147483825"/>
          </pc:sldLayoutMkLst>
        </pc:sldLayoutChg>
      </pc:sldMasterChg>
      <pc:sldMasterChg chg="del delSldLayout">
        <pc:chgData name="Mette Thomassen" userId="7694b98c-ed6c-402b-934e-e6aacb9998e5" providerId="ADAL" clId="{7E9C30F7-90CD-4966-80F0-D061DBD819C0}" dt="2025-05-08T22:01:51.182" v="1884" actId="47"/>
        <pc:sldMasterMkLst>
          <pc:docMk/>
          <pc:sldMasterMk cId="1134798891" sldId="2147483726"/>
        </pc:sldMasterMkLst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2723137246" sldId="2147483727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3086892987" sldId="2147483728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107315409" sldId="2147483729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2168962271" sldId="2147483730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579695604" sldId="2147483731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628208796" sldId="2147483732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154448215" sldId="2147483733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914510390" sldId="2147483734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395569517" sldId="2147483735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022774627" sldId="2147483736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010792007" sldId="2147483737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2749542463" sldId="2147483738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380974988" sldId="2147483739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2993486844" sldId="2147483740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69867546" sldId="2147483741"/>
          </pc:sldLayoutMkLst>
        </pc:sldLayoutChg>
        <pc:sldLayoutChg chg="del">
          <pc:chgData name="Mette Thomassen" userId="7694b98c-ed6c-402b-934e-e6aacb9998e5" providerId="ADAL" clId="{7E9C30F7-90CD-4966-80F0-D061DBD819C0}" dt="2025-05-08T22:01:51.182" v="1884" actId="47"/>
          <pc:sldLayoutMkLst>
            <pc:docMk/>
            <pc:sldMasterMk cId="1134798891" sldId="2147483726"/>
            <pc:sldLayoutMk cId="1814800080" sldId="2147483742"/>
          </pc:sldLayoutMkLst>
        </pc:sldLayoutChg>
      </pc:sldMasterChg>
      <pc:sldMasterChg chg="modSp mod modSldLayout sldLayoutOrd">
        <pc:chgData name="Mette Thomassen" userId="7694b98c-ed6c-402b-934e-e6aacb9998e5" providerId="ADAL" clId="{7E9C30F7-90CD-4966-80F0-D061DBD819C0}" dt="2025-05-08T14:14:06.565" v="1003" actId="20578"/>
        <pc:sldMasterMkLst>
          <pc:docMk/>
          <pc:sldMasterMk cId="3098370997" sldId="2147483743"/>
        </pc:sldMasterMkLst>
        <pc:spChg chg="mod">
          <ac:chgData name="Mette Thomassen" userId="7694b98c-ed6c-402b-934e-e6aacb9998e5" providerId="ADAL" clId="{7E9C30F7-90CD-4966-80F0-D061DBD819C0}" dt="2025-05-08T14:13:13.497" v="979" actId="20577"/>
          <ac:spMkLst>
            <pc:docMk/>
            <pc:sldMasterMk cId="3098370997" sldId="2147483743"/>
            <ac:spMk id="13" creationId="{125E96D5-3BB9-422E-861E-C7C7A150AD68}"/>
          </ac:spMkLst>
        </pc:spChg>
        <pc:spChg chg="mod">
          <ac:chgData name="Mette Thomassen" userId="7694b98c-ed6c-402b-934e-e6aacb9998e5" providerId="ADAL" clId="{7E9C30F7-90CD-4966-80F0-D061DBD819C0}" dt="2025-05-08T14:11:59.904" v="961" actId="20577"/>
          <ac:spMkLst>
            <pc:docMk/>
            <pc:sldMasterMk cId="3098370997" sldId="2147483743"/>
            <ac:spMk id="28" creationId="{8A346F21-C2D9-45A4-B26D-7DDC2CEB9FB7}"/>
          </ac:spMkLst>
        </pc:spChg>
        <pc:sldLayoutChg chg="modSp mod">
          <pc:chgData name="Mette Thomassen" userId="7694b98c-ed6c-402b-934e-e6aacb9998e5" providerId="ADAL" clId="{7E9C30F7-90CD-4966-80F0-D061DBD819C0}" dt="2025-05-08T14:12:09.496" v="963" actId="20577"/>
          <pc:sldLayoutMkLst>
            <pc:docMk/>
            <pc:sldMasterMk cId="3098370997" sldId="2147483743"/>
            <pc:sldLayoutMk cId="2542401854" sldId="2147483744"/>
          </pc:sldLayoutMkLst>
          <pc:spChg chg="mod">
            <ac:chgData name="Mette Thomassen" userId="7694b98c-ed6c-402b-934e-e6aacb9998e5" providerId="ADAL" clId="{7E9C30F7-90CD-4966-80F0-D061DBD819C0}" dt="2025-05-08T14:12:09.496" v="963" actId="20577"/>
            <ac:spMkLst>
              <pc:docMk/>
              <pc:sldMasterMk cId="3098370997" sldId="2147483743"/>
              <pc:sldLayoutMk cId="2542401854" sldId="2147483744"/>
              <ac:spMk id="13" creationId="{10301B40-E355-4D99-B296-A15FB5BC3A4C}"/>
            </ac:spMkLst>
          </pc:spChg>
        </pc:sldLayoutChg>
        <pc:sldLayoutChg chg="modSp mod">
          <pc:chgData name="Mette Thomassen" userId="7694b98c-ed6c-402b-934e-e6aacb9998e5" providerId="ADAL" clId="{7E9C30F7-90CD-4966-80F0-D061DBD819C0}" dt="2025-05-08T14:13:28.606" v="989" actId="20577"/>
          <pc:sldLayoutMkLst>
            <pc:docMk/>
            <pc:sldMasterMk cId="3098370997" sldId="2147483743"/>
            <pc:sldLayoutMk cId="2133752584" sldId="2147483746"/>
          </pc:sldLayoutMkLst>
          <pc:spChg chg="mod">
            <ac:chgData name="Mette Thomassen" userId="7694b98c-ed6c-402b-934e-e6aacb9998e5" providerId="ADAL" clId="{7E9C30F7-90CD-4966-80F0-D061DBD819C0}" dt="2025-05-08T14:13:28.606" v="989" actId="20577"/>
            <ac:spMkLst>
              <pc:docMk/>
              <pc:sldMasterMk cId="3098370997" sldId="2147483743"/>
              <pc:sldLayoutMk cId="2133752584" sldId="2147483746"/>
              <ac:spMk id="4" creationId="{610DD8E7-635C-4517-8E21-65C3CB025FFE}"/>
            </ac:spMkLst>
          </pc:spChg>
          <pc:spChg chg="mod">
            <ac:chgData name="Mette Thomassen" userId="7694b98c-ed6c-402b-934e-e6aacb9998e5" providerId="ADAL" clId="{7E9C30F7-90CD-4966-80F0-D061DBD819C0}" dt="2025-05-08T14:12:19.508" v="965" actId="20577"/>
            <ac:spMkLst>
              <pc:docMk/>
              <pc:sldMasterMk cId="3098370997" sldId="2147483743"/>
              <pc:sldLayoutMk cId="2133752584" sldId="2147483746"/>
              <ac:spMk id="12" creationId="{508E925B-663E-4A1A-8916-BC4FCFEA746C}"/>
            </ac:spMkLst>
          </pc:spChg>
        </pc:sldLayoutChg>
        <pc:sldLayoutChg chg="delSp modSp mod">
          <pc:chgData name="Mette Thomassen" userId="7694b98c-ed6c-402b-934e-e6aacb9998e5" providerId="ADAL" clId="{7E9C30F7-90CD-4966-80F0-D061DBD819C0}" dt="2025-05-08T14:13:46.422" v="991" actId="478"/>
          <pc:sldLayoutMkLst>
            <pc:docMk/>
            <pc:sldMasterMk cId="3098370997" sldId="2147483743"/>
            <pc:sldLayoutMk cId="2266735684" sldId="2147483749"/>
          </pc:sldLayoutMkLst>
          <pc:spChg chg="del mod">
            <ac:chgData name="Mette Thomassen" userId="7694b98c-ed6c-402b-934e-e6aacb9998e5" providerId="ADAL" clId="{7E9C30F7-90CD-4966-80F0-D061DBD819C0}" dt="2025-05-08T14:13:46.422" v="991" actId="478"/>
            <ac:spMkLst>
              <pc:docMk/>
              <pc:sldMasterMk cId="3098370997" sldId="2147483743"/>
              <pc:sldLayoutMk cId="2266735684" sldId="2147483749"/>
              <ac:spMk id="15" creationId="{964E632B-B9F2-4547-AC03-2C579124053E}"/>
            </ac:spMkLst>
          </pc:spChg>
        </pc:sldLayoutChg>
        <pc:sldLayoutChg chg="modSp mod">
          <pc:chgData name="Mette Thomassen" userId="7694b98c-ed6c-402b-934e-e6aacb9998e5" providerId="ADAL" clId="{7E9C30F7-90CD-4966-80F0-D061DBD819C0}" dt="2025-05-08T14:13:59.743" v="1001" actId="20577"/>
          <pc:sldLayoutMkLst>
            <pc:docMk/>
            <pc:sldMasterMk cId="3098370997" sldId="2147483743"/>
            <pc:sldLayoutMk cId="1428077221" sldId="2147483751"/>
          </pc:sldLayoutMkLst>
          <pc:spChg chg="mod">
            <ac:chgData name="Mette Thomassen" userId="7694b98c-ed6c-402b-934e-e6aacb9998e5" providerId="ADAL" clId="{7E9C30F7-90CD-4966-80F0-D061DBD819C0}" dt="2025-05-08T14:12:35.687" v="967" actId="20577"/>
            <ac:spMkLst>
              <pc:docMk/>
              <pc:sldMasterMk cId="3098370997" sldId="2147483743"/>
              <pc:sldLayoutMk cId="1428077221" sldId="2147483751"/>
              <ac:spMk id="15" creationId="{6189AE65-D68D-4102-AA1D-2A3BCB6F21BF}"/>
            </ac:spMkLst>
          </pc:spChg>
          <pc:spChg chg="mod">
            <ac:chgData name="Mette Thomassen" userId="7694b98c-ed6c-402b-934e-e6aacb9998e5" providerId="ADAL" clId="{7E9C30F7-90CD-4966-80F0-D061DBD819C0}" dt="2025-05-08T14:13:59.743" v="1001" actId="20577"/>
            <ac:spMkLst>
              <pc:docMk/>
              <pc:sldMasterMk cId="3098370997" sldId="2147483743"/>
              <pc:sldLayoutMk cId="1428077221" sldId="2147483751"/>
              <ac:spMk id="19" creationId="{610DD8E7-635C-4517-8E21-65C3CB025FFE}"/>
            </ac:spMkLst>
          </pc:spChg>
        </pc:sldLayoutChg>
        <pc:sldLayoutChg chg="modSp mod">
          <pc:chgData name="Mette Thomassen" userId="7694b98c-ed6c-402b-934e-e6aacb9998e5" providerId="ADAL" clId="{7E9C30F7-90CD-4966-80F0-D061DBD819C0}" dt="2025-05-08T14:12:46.893" v="969" actId="20577"/>
          <pc:sldLayoutMkLst>
            <pc:docMk/>
            <pc:sldMasterMk cId="3098370997" sldId="2147483743"/>
            <pc:sldLayoutMk cId="2274133823" sldId="2147483753"/>
          </pc:sldLayoutMkLst>
          <pc:spChg chg="mod">
            <ac:chgData name="Mette Thomassen" userId="7694b98c-ed6c-402b-934e-e6aacb9998e5" providerId="ADAL" clId="{7E9C30F7-90CD-4966-80F0-D061DBD819C0}" dt="2025-05-08T14:12:46.893" v="969" actId="20577"/>
            <ac:spMkLst>
              <pc:docMk/>
              <pc:sldMasterMk cId="3098370997" sldId="2147483743"/>
              <pc:sldLayoutMk cId="2274133823" sldId="2147483753"/>
              <ac:spMk id="19" creationId="{38150A77-BE4E-404D-B314-A1C41C791C1B}"/>
            </ac:spMkLst>
          </pc:spChg>
        </pc:sldLayoutChg>
        <pc:sldLayoutChg chg="ord">
          <pc:chgData name="Mette Thomassen" userId="7694b98c-ed6c-402b-934e-e6aacb9998e5" providerId="ADAL" clId="{7E9C30F7-90CD-4966-80F0-D061DBD819C0}" dt="2025-05-08T14:14:06.565" v="1003" actId="20578"/>
          <pc:sldLayoutMkLst>
            <pc:docMk/>
            <pc:sldMasterMk cId="3098370997" sldId="2147483743"/>
            <pc:sldLayoutMk cId="2170199266" sldId="2147483756"/>
          </pc:sldLayoutMkLst>
        </pc:sldLayoutChg>
      </pc:sldMasterChg>
      <pc:sldMasterChg chg="modSp mod delSldLayout modSldLayout">
        <pc:chgData name="Mette Thomassen" userId="7694b98c-ed6c-402b-934e-e6aacb9998e5" providerId="ADAL" clId="{7E9C30F7-90CD-4966-80F0-D061DBD819C0}" dt="2025-05-09T05:07:32.286" v="2636" actId="20577"/>
        <pc:sldMasterMkLst>
          <pc:docMk/>
          <pc:sldMasterMk cId="294303181" sldId="2147483763"/>
        </pc:sldMasterMkLst>
        <pc:spChg chg="mod">
          <ac:chgData name="Mette Thomassen" userId="7694b98c-ed6c-402b-934e-e6aacb9998e5" providerId="ADAL" clId="{7E9C30F7-90CD-4966-80F0-D061DBD819C0}" dt="2025-05-09T05:07:22.791" v="2634" actId="20577"/>
          <ac:spMkLst>
            <pc:docMk/>
            <pc:sldMasterMk cId="294303181" sldId="2147483763"/>
            <ac:spMk id="13" creationId="{125E96D5-3BB9-422E-861E-C7C7A150AD68}"/>
          </ac:spMkLst>
        </pc:spChg>
        <pc:spChg chg="mod">
          <ac:chgData name="Mette Thomassen" userId="7694b98c-ed6c-402b-934e-e6aacb9998e5" providerId="ADAL" clId="{7E9C30F7-90CD-4966-80F0-D061DBD819C0}" dt="2025-05-09T05:07:32.286" v="2636" actId="20577"/>
          <ac:spMkLst>
            <pc:docMk/>
            <pc:sldMasterMk cId="294303181" sldId="2147483763"/>
            <ac:spMk id="28" creationId="{8A346F21-C2D9-45A4-B26D-7DDC2CEB9FB7}"/>
          </ac:spMkLst>
        </pc:spChg>
        <pc:sldLayoutChg chg="modSp mod">
          <pc:chgData name="Mette Thomassen" userId="7694b98c-ed6c-402b-934e-e6aacb9998e5" providerId="ADAL" clId="{7E9C30F7-90CD-4966-80F0-D061DBD819C0}" dt="2025-05-08T14:17:34.574" v="1018" actId="20577"/>
          <pc:sldLayoutMkLst>
            <pc:docMk/>
            <pc:sldMasterMk cId="294303181" sldId="2147483763"/>
            <pc:sldLayoutMk cId="1322304405" sldId="2147483766"/>
          </pc:sldLayoutMkLst>
          <pc:spChg chg="mod">
            <ac:chgData name="Mette Thomassen" userId="7694b98c-ed6c-402b-934e-e6aacb9998e5" providerId="ADAL" clId="{7E9C30F7-90CD-4966-80F0-D061DBD819C0}" dt="2025-05-08T14:17:34.574" v="1018" actId="20577"/>
            <ac:spMkLst>
              <pc:docMk/>
              <pc:sldMasterMk cId="294303181" sldId="2147483763"/>
              <pc:sldLayoutMk cId="1322304405" sldId="2147483766"/>
              <ac:spMk id="12" creationId="{508E925B-663E-4A1A-8916-BC4FCFEA746C}"/>
            </ac:spMkLst>
          </pc:spChg>
          <pc:spChg chg="mod">
            <ac:chgData name="Mette Thomassen" userId="7694b98c-ed6c-402b-934e-e6aacb9998e5" providerId="ADAL" clId="{7E9C30F7-90CD-4966-80F0-D061DBD819C0}" dt="2025-05-08T14:17:26.725" v="1016" actId="20577"/>
            <ac:spMkLst>
              <pc:docMk/>
              <pc:sldMasterMk cId="294303181" sldId="2147483763"/>
              <pc:sldLayoutMk cId="1322304405" sldId="2147483766"/>
              <ac:spMk id="19" creationId="{610DD8E7-635C-4517-8E21-65C3CB025FFE}"/>
            </ac:spMkLst>
          </pc:spChg>
        </pc:sldLayoutChg>
        <pc:sldLayoutChg chg="delSp modSp mod">
          <pc:chgData name="Mette Thomassen" userId="7694b98c-ed6c-402b-934e-e6aacb9998e5" providerId="ADAL" clId="{7E9C30F7-90CD-4966-80F0-D061DBD819C0}" dt="2025-05-09T05:06:54.818" v="2611" actId="478"/>
          <pc:sldLayoutMkLst>
            <pc:docMk/>
            <pc:sldMasterMk cId="294303181" sldId="2147483763"/>
            <pc:sldLayoutMk cId="1386099745" sldId="2147483769"/>
          </pc:sldLayoutMkLst>
          <pc:spChg chg="del mod">
            <ac:chgData name="Mette Thomassen" userId="7694b98c-ed6c-402b-934e-e6aacb9998e5" providerId="ADAL" clId="{7E9C30F7-90CD-4966-80F0-D061DBD819C0}" dt="2025-05-09T05:06:54.818" v="2611" actId="478"/>
            <ac:spMkLst>
              <pc:docMk/>
              <pc:sldMasterMk cId="294303181" sldId="2147483763"/>
              <pc:sldLayoutMk cId="1386099745" sldId="2147483769"/>
              <ac:spMk id="15" creationId="{964E632B-B9F2-4547-AC03-2C579124053E}"/>
            </ac:spMkLst>
          </pc:spChg>
        </pc:sldLayoutChg>
        <pc:sldLayoutChg chg="del">
          <pc:chgData name="Mette Thomassen" userId="7694b98c-ed6c-402b-934e-e6aacb9998e5" providerId="ADAL" clId="{7E9C30F7-90CD-4966-80F0-D061DBD819C0}" dt="2025-05-08T21:25:07.491" v="1430" actId="47"/>
          <pc:sldLayoutMkLst>
            <pc:docMk/>
            <pc:sldMasterMk cId="294303181" sldId="2147483763"/>
            <pc:sldLayoutMk cId="4030374565" sldId="2147483778"/>
          </pc:sldLayoutMkLst>
        </pc:sldLayoutChg>
        <pc:sldLayoutChg chg="del">
          <pc:chgData name="Mette Thomassen" userId="7694b98c-ed6c-402b-934e-e6aacb9998e5" providerId="ADAL" clId="{7E9C30F7-90CD-4966-80F0-D061DBD819C0}" dt="2025-05-08T14:14:49.523" v="1004" actId="47"/>
          <pc:sldLayoutMkLst>
            <pc:docMk/>
            <pc:sldMasterMk cId="294303181" sldId="2147483763"/>
            <pc:sldLayoutMk cId="3375817869" sldId="2147483779"/>
          </pc:sldLayoutMkLst>
        </pc:sldLayoutChg>
        <pc:sldLayoutChg chg="del">
          <pc:chgData name="Mette Thomassen" userId="7694b98c-ed6c-402b-934e-e6aacb9998e5" providerId="ADAL" clId="{7E9C30F7-90CD-4966-80F0-D061DBD819C0}" dt="2025-05-08T22:23:44.194" v="2116" actId="2696"/>
          <pc:sldLayoutMkLst>
            <pc:docMk/>
            <pc:sldMasterMk cId="294303181" sldId="2147483763"/>
            <pc:sldLayoutMk cId="2927202776" sldId="2147483780"/>
          </pc:sldLayoutMkLst>
        </pc:sldLayoutChg>
        <pc:sldLayoutChg chg="del">
          <pc:chgData name="Mette Thomassen" userId="7694b98c-ed6c-402b-934e-e6aacb9998e5" providerId="ADAL" clId="{7E9C30F7-90CD-4966-80F0-D061DBD819C0}" dt="2025-05-08T14:15:36.006" v="1009" actId="2696"/>
          <pc:sldLayoutMkLst>
            <pc:docMk/>
            <pc:sldMasterMk cId="294303181" sldId="2147483763"/>
            <pc:sldLayoutMk cId="3849664745" sldId="2147483784"/>
          </pc:sldLayoutMkLst>
        </pc:sldLayoutChg>
        <pc:sldLayoutChg chg="del">
          <pc:chgData name="Mette Thomassen" userId="7694b98c-ed6c-402b-934e-e6aacb9998e5" providerId="ADAL" clId="{7E9C30F7-90CD-4966-80F0-D061DBD819C0}" dt="2025-05-09T04:53:20.842" v="2600" actId="47"/>
          <pc:sldLayoutMkLst>
            <pc:docMk/>
            <pc:sldMasterMk cId="294303181" sldId="2147483763"/>
            <pc:sldLayoutMk cId="993379633" sldId="2147483826"/>
          </pc:sldLayoutMkLst>
        </pc:sldLayoutChg>
      </pc:sldMasterChg>
      <pc:sldMasterChg chg="modSp mod delSldLayout modSldLayout">
        <pc:chgData name="Mette Thomassen" userId="7694b98c-ed6c-402b-934e-e6aacb9998e5" providerId="ADAL" clId="{7E9C30F7-90CD-4966-80F0-D061DBD819C0}" dt="2025-05-08T22:36:39.739" v="2499" actId="20577"/>
        <pc:sldMasterMkLst>
          <pc:docMk/>
          <pc:sldMasterMk cId="2284973112" sldId="2147483784"/>
        </pc:sldMasterMkLst>
        <pc:spChg chg="mod">
          <ac:chgData name="Mette Thomassen" userId="7694b98c-ed6c-402b-934e-e6aacb9998e5" providerId="ADAL" clId="{7E9C30F7-90CD-4966-80F0-D061DBD819C0}" dt="2025-05-08T22:35:34.434" v="2486" actId="20577"/>
          <ac:spMkLst>
            <pc:docMk/>
            <pc:sldMasterMk cId="2284973112" sldId="2147483784"/>
            <ac:spMk id="13" creationId="{125E96D5-3BB9-422E-861E-C7C7A150AD68}"/>
          </ac:spMkLst>
        </pc:spChg>
        <pc:spChg chg="mod">
          <ac:chgData name="Mette Thomassen" userId="7694b98c-ed6c-402b-934e-e6aacb9998e5" providerId="ADAL" clId="{7E9C30F7-90CD-4966-80F0-D061DBD819C0}" dt="2025-05-08T22:35:40.172" v="2488" actId="20577"/>
          <ac:spMkLst>
            <pc:docMk/>
            <pc:sldMasterMk cId="2284973112" sldId="2147483784"/>
            <ac:spMk id="28" creationId="{8A346F21-C2D9-45A4-B26D-7DDC2CEB9FB7}"/>
          </ac:spMkLst>
        </pc:spChg>
        <pc:sldLayoutChg chg="modSp mod">
          <pc:chgData name="Mette Thomassen" userId="7694b98c-ed6c-402b-934e-e6aacb9998e5" providerId="ADAL" clId="{7E9C30F7-90CD-4966-80F0-D061DBD819C0}" dt="2025-05-08T22:35:48.860" v="2491" actId="20577"/>
          <pc:sldLayoutMkLst>
            <pc:docMk/>
            <pc:sldMasterMk cId="2284973112" sldId="2147483784"/>
            <pc:sldLayoutMk cId="3662372759" sldId="2147483785"/>
          </pc:sldLayoutMkLst>
          <pc:spChg chg="mod">
            <ac:chgData name="Mette Thomassen" userId="7694b98c-ed6c-402b-934e-e6aacb9998e5" providerId="ADAL" clId="{7E9C30F7-90CD-4966-80F0-D061DBD819C0}" dt="2025-05-08T22:35:48.860" v="2491" actId="20577"/>
            <ac:spMkLst>
              <pc:docMk/>
              <pc:sldMasterMk cId="2284973112" sldId="2147483784"/>
              <pc:sldLayoutMk cId="3662372759" sldId="2147483785"/>
              <ac:spMk id="19" creationId="{610DD8E7-635C-4517-8E21-65C3CB025FFE}"/>
            </ac:spMkLst>
          </pc:spChg>
        </pc:sldLayoutChg>
        <pc:sldLayoutChg chg="modSp mod">
          <pc:chgData name="Mette Thomassen" userId="7694b98c-ed6c-402b-934e-e6aacb9998e5" providerId="ADAL" clId="{7E9C30F7-90CD-4966-80F0-D061DBD819C0}" dt="2025-05-08T22:36:03.948" v="2496" actId="20577"/>
          <pc:sldLayoutMkLst>
            <pc:docMk/>
            <pc:sldMasterMk cId="2284973112" sldId="2147483784"/>
            <pc:sldLayoutMk cId="4043211900" sldId="2147483787"/>
          </pc:sldLayoutMkLst>
          <pc:spChg chg="mod">
            <ac:chgData name="Mette Thomassen" userId="7694b98c-ed6c-402b-934e-e6aacb9998e5" providerId="ADAL" clId="{7E9C30F7-90CD-4966-80F0-D061DBD819C0}" dt="2025-05-08T22:36:03.948" v="2496" actId="20577"/>
            <ac:spMkLst>
              <pc:docMk/>
              <pc:sldMasterMk cId="2284973112" sldId="2147483784"/>
              <pc:sldLayoutMk cId="4043211900" sldId="2147483787"/>
              <ac:spMk id="12" creationId="{508E925B-663E-4A1A-8916-BC4FCFEA746C}"/>
            </ac:spMkLst>
          </pc:spChg>
          <pc:spChg chg="mod">
            <ac:chgData name="Mette Thomassen" userId="7694b98c-ed6c-402b-934e-e6aacb9998e5" providerId="ADAL" clId="{7E9C30F7-90CD-4966-80F0-D061DBD819C0}" dt="2025-05-08T22:35:59.429" v="2494" actId="20577"/>
            <ac:spMkLst>
              <pc:docMk/>
              <pc:sldMasterMk cId="2284973112" sldId="2147483784"/>
              <pc:sldLayoutMk cId="4043211900" sldId="2147483787"/>
              <ac:spMk id="19" creationId="{610DD8E7-635C-4517-8E21-65C3CB025FFE}"/>
            </ac:spMkLst>
          </pc:spChg>
        </pc:sldLayoutChg>
        <pc:sldLayoutChg chg="delSp modSp mod">
          <pc:chgData name="Mette Thomassen" userId="7694b98c-ed6c-402b-934e-e6aacb9998e5" providerId="ADAL" clId="{7E9C30F7-90CD-4966-80F0-D061DBD819C0}" dt="2025-05-08T22:35:12.705" v="2483" actId="478"/>
          <pc:sldLayoutMkLst>
            <pc:docMk/>
            <pc:sldMasterMk cId="2284973112" sldId="2147483784"/>
            <pc:sldLayoutMk cId="3549134493" sldId="2147483790"/>
          </pc:sldLayoutMkLst>
          <pc:spChg chg="del mod">
            <ac:chgData name="Mette Thomassen" userId="7694b98c-ed6c-402b-934e-e6aacb9998e5" providerId="ADAL" clId="{7E9C30F7-90CD-4966-80F0-D061DBD819C0}" dt="2025-05-08T22:35:12.705" v="2483" actId="478"/>
            <ac:spMkLst>
              <pc:docMk/>
              <pc:sldMasterMk cId="2284973112" sldId="2147483784"/>
              <pc:sldLayoutMk cId="3549134493" sldId="2147483790"/>
              <ac:spMk id="15" creationId="{964E632B-B9F2-4547-AC03-2C579124053E}"/>
            </ac:spMkLst>
          </pc:spChg>
        </pc:sldLayoutChg>
        <pc:sldLayoutChg chg="modSp mod">
          <pc:chgData name="Mette Thomassen" userId="7694b98c-ed6c-402b-934e-e6aacb9998e5" providerId="ADAL" clId="{7E9C30F7-90CD-4966-80F0-D061DBD819C0}" dt="2025-05-08T22:36:39.739" v="2499" actId="20577"/>
          <pc:sldLayoutMkLst>
            <pc:docMk/>
            <pc:sldMasterMk cId="2284973112" sldId="2147483784"/>
            <pc:sldLayoutMk cId="1752424042" sldId="2147483795"/>
          </pc:sldLayoutMkLst>
          <pc:spChg chg="mod">
            <ac:chgData name="Mette Thomassen" userId="7694b98c-ed6c-402b-934e-e6aacb9998e5" providerId="ADAL" clId="{7E9C30F7-90CD-4966-80F0-D061DBD819C0}" dt="2025-05-08T22:36:39.739" v="2499" actId="20577"/>
            <ac:spMkLst>
              <pc:docMk/>
              <pc:sldMasterMk cId="2284973112" sldId="2147483784"/>
              <pc:sldLayoutMk cId="1752424042" sldId="2147483795"/>
              <ac:spMk id="14" creationId="{DF6D8BC8-E65A-425F-8A88-41B507F8A632}"/>
            </ac:spMkLst>
          </pc:spChg>
        </pc:sldLayoutChg>
        <pc:sldLayoutChg chg="del">
          <pc:chgData name="Mette Thomassen" userId="7694b98c-ed6c-402b-934e-e6aacb9998e5" providerId="ADAL" clId="{7E9C30F7-90CD-4966-80F0-D061DBD819C0}" dt="2025-05-08T22:34:08.511" v="2476" actId="47"/>
          <pc:sldLayoutMkLst>
            <pc:docMk/>
            <pc:sldMasterMk cId="2284973112" sldId="2147483784"/>
            <pc:sldLayoutMk cId="1209008293" sldId="2147483800"/>
          </pc:sldLayoutMkLst>
        </pc:sldLayoutChg>
        <pc:sldLayoutChg chg="del">
          <pc:chgData name="Mette Thomassen" userId="7694b98c-ed6c-402b-934e-e6aacb9998e5" providerId="ADAL" clId="{7E9C30F7-90CD-4966-80F0-D061DBD819C0}" dt="2025-05-08T20:47:03.943" v="1235" actId="2696"/>
          <pc:sldLayoutMkLst>
            <pc:docMk/>
            <pc:sldMasterMk cId="2284973112" sldId="2147483784"/>
            <pc:sldLayoutMk cId="2117422199" sldId="214748380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yddanskuni.sharepoint.com/sites/NytSISprogrammet/Delte%20dokumenter/SDU%20program/Business%20case/Aktuel%20BC%20-%20m&#229;%20opdateres/SDU%20samlet%20beregning/Samle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3.xml><?xml version="1.0" encoding="utf-8"?>
<dgm:dataModel xmlns:dgm="http://schemas.openxmlformats.org/drawingml/2006/diagram" xmlns:a="http://schemas.openxmlformats.org/drawingml/2006/main">
  <dgm:ptLst>
    <dgm:pt modelId="{3890EA16-6D1E-4D9B-A58C-FF31BBCBFAE3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a-DK"/>
        </a:p>
      </dgm:t>
    </dgm:pt>
    <dgm:pt modelId="{97821CB6-AB54-4A8B-81F1-DED973C9E271}">
      <dgm:prSet phldrT="[Text]" custT="1"/>
      <dgm:spPr/>
      <dgm:t>
        <a:bodyPr/>
        <a:lstStyle/>
        <a:p>
          <a:r>
            <a:rPr lang="da-DK" sz="1400" dirty="0"/>
            <a:t>Referencegruppe / procesgruppe</a:t>
          </a:r>
        </a:p>
      </dgm:t>
    </dgm:pt>
    <dgm:pt modelId="{38DCDBC0-132C-4962-BAE7-C33BD3834F24}" type="parTrans" cxnId="{7816A2C2-0323-4A9A-9AFC-143724ACD53D}">
      <dgm:prSet/>
      <dgm:spPr/>
      <dgm:t>
        <a:bodyPr/>
        <a:lstStyle/>
        <a:p>
          <a:endParaRPr lang="da-DK"/>
        </a:p>
      </dgm:t>
    </dgm:pt>
    <dgm:pt modelId="{3CD6A53D-D458-4BF9-A4AE-AFEDD742FC26}" type="sibTrans" cxnId="{7816A2C2-0323-4A9A-9AFC-143724ACD53D}">
      <dgm:prSet/>
      <dgm:spPr/>
      <dgm:t>
        <a:bodyPr/>
        <a:lstStyle/>
        <a:p>
          <a:endParaRPr lang="da-DK"/>
        </a:p>
      </dgm:t>
    </dgm:pt>
    <dgm:pt modelId="{CF2605F5-D9A6-420D-B08B-D69ED90E0379}">
      <dgm:prSet phldrT="[Text]" custT="1"/>
      <dgm:spPr/>
      <dgm:t>
        <a:bodyPr/>
        <a:lstStyle/>
        <a:p>
          <a:r>
            <a:rPr lang="da-DK" sz="1400" dirty="0"/>
            <a:t>Kernegruppe / PGR</a:t>
          </a:r>
        </a:p>
      </dgm:t>
    </dgm:pt>
    <dgm:pt modelId="{A322098F-DAC5-4FD7-BA9B-44D00F794569}" type="parTrans" cxnId="{408B8FAE-3E6D-4209-ADDF-268D26121F56}">
      <dgm:prSet/>
      <dgm:spPr/>
      <dgm:t>
        <a:bodyPr/>
        <a:lstStyle/>
        <a:p>
          <a:endParaRPr lang="da-DK"/>
        </a:p>
      </dgm:t>
    </dgm:pt>
    <dgm:pt modelId="{ED734D16-CBE2-48FF-AC86-5CEB4065FE0F}" type="sibTrans" cxnId="{408B8FAE-3E6D-4209-ADDF-268D26121F56}">
      <dgm:prSet/>
      <dgm:spPr/>
      <dgm:t>
        <a:bodyPr/>
        <a:lstStyle/>
        <a:p>
          <a:endParaRPr lang="da-DK"/>
        </a:p>
      </dgm:t>
    </dgm:pt>
    <dgm:pt modelId="{F65A4F87-03C7-47A2-8160-E3987F278F21}">
      <dgm:prSet phldrT="[Text]" custT="1"/>
      <dgm:spPr/>
      <dgm:t>
        <a:bodyPr/>
        <a:lstStyle/>
        <a:p>
          <a:r>
            <a:rPr lang="da-DK" sz="1400" dirty="0" err="1"/>
            <a:t>Sporleads</a:t>
          </a:r>
          <a:endParaRPr lang="da-DK" sz="1400" dirty="0"/>
        </a:p>
      </dgm:t>
    </dgm:pt>
    <dgm:pt modelId="{5FA9C4E3-784E-4C0F-8CDA-00092DBFAD2E}" type="parTrans" cxnId="{4D941BDA-FD79-4791-88D4-8BB6DF7351E5}">
      <dgm:prSet/>
      <dgm:spPr/>
      <dgm:t>
        <a:bodyPr/>
        <a:lstStyle/>
        <a:p>
          <a:endParaRPr lang="da-DK"/>
        </a:p>
      </dgm:t>
    </dgm:pt>
    <dgm:pt modelId="{179D936E-A627-4732-BE2C-54DD73ABA6D6}" type="sibTrans" cxnId="{4D941BDA-FD79-4791-88D4-8BB6DF7351E5}">
      <dgm:prSet/>
      <dgm:spPr/>
      <dgm:t>
        <a:bodyPr/>
        <a:lstStyle/>
        <a:p>
          <a:endParaRPr lang="da-DK"/>
        </a:p>
      </dgm:t>
    </dgm:pt>
    <dgm:pt modelId="{07BBBF5F-7DDC-4153-AFE4-E134B10BF5E0}">
      <dgm:prSet phldrT="[Text]" custT="1"/>
      <dgm:spPr/>
      <dgm:t>
        <a:bodyPr/>
        <a:lstStyle/>
        <a:p>
          <a:r>
            <a:rPr lang="da-DK" sz="1400" dirty="0"/>
            <a:t>Lokale backinggrupper</a:t>
          </a:r>
        </a:p>
      </dgm:t>
    </dgm:pt>
    <dgm:pt modelId="{16E710BE-304A-4212-9848-22C722F4B4A8}" type="parTrans" cxnId="{89C78D30-6945-4E35-8326-149593C097DB}">
      <dgm:prSet/>
      <dgm:spPr/>
      <dgm:t>
        <a:bodyPr/>
        <a:lstStyle/>
        <a:p>
          <a:endParaRPr lang="da-DK"/>
        </a:p>
      </dgm:t>
    </dgm:pt>
    <dgm:pt modelId="{E006E936-79AB-4DD0-812F-7C85EE304B72}" type="sibTrans" cxnId="{89C78D30-6945-4E35-8326-149593C097DB}">
      <dgm:prSet/>
      <dgm:spPr/>
      <dgm:t>
        <a:bodyPr/>
        <a:lstStyle/>
        <a:p>
          <a:endParaRPr lang="da-DK"/>
        </a:p>
      </dgm:t>
    </dgm:pt>
    <dgm:pt modelId="{C7BC6480-47C8-4BBE-99A3-3E7B2FDFFC5D}">
      <dgm:prSet phldrT="[Text]" custT="1"/>
      <dgm:spPr/>
      <dgm:t>
        <a:bodyPr/>
        <a:lstStyle/>
        <a:p>
          <a:r>
            <a:rPr lang="da-DK" sz="1400" dirty="0"/>
            <a:t>Alle brugere</a:t>
          </a:r>
        </a:p>
      </dgm:t>
    </dgm:pt>
    <dgm:pt modelId="{A59336A3-774F-4028-A258-4C5954550480}" type="parTrans" cxnId="{00ACDC18-AC84-463C-948A-AD35505C63E8}">
      <dgm:prSet/>
      <dgm:spPr/>
      <dgm:t>
        <a:bodyPr/>
        <a:lstStyle/>
        <a:p>
          <a:endParaRPr lang="da-DK"/>
        </a:p>
      </dgm:t>
    </dgm:pt>
    <dgm:pt modelId="{D3919220-35C2-445F-8587-41B735B32F7E}" type="sibTrans" cxnId="{00ACDC18-AC84-463C-948A-AD35505C63E8}">
      <dgm:prSet/>
      <dgm:spPr/>
      <dgm:t>
        <a:bodyPr/>
        <a:lstStyle/>
        <a:p>
          <a:endParaRPr lang="da-DK"/>
        </a:p>
      </dgm:t>
    </dgm:pt>
    <dgm:pt modelId="{63E6A700-094F-4F53-8680-E78FCFA6E0A3}" type="pres">
      <dgm:prSet presAssocID="{3890EA16-6D1E-4D9B-A58C-FF31BBCBFAE3}" presName="Name0" presStyleCnt="0">
        <dgm:presLayoutVars>
          <dgm:chMax val="7"/>
          <dgm:resizeHandles val="exact"/>
        </dgm:presLayoutVars>
      </dgm:prSet>
      <dgm:spPr/>
    </dgm:pt>
    <dgm:pt modelId="{84BB3F05-81A9-4EEA-B786-BDDAD85FA797}" type="pres">
      <dgm:prSet presAssocID="{3890EA16-6D1E-4D9B-A58C-FF31BBCBFAE3}" presName="comp1" presStyleCnt="0"/>
      <dgm:spPr/>
    </dgm:pt>
    <dgm:pt modelId="{1EC890FC-3094-4CE9-AFE9-05F41D3EE528}" type="pres">
      <dgm:prSet presAssocID="{3890EA16-6D1E-4D9B-A58C-FF31BBCBFAE3}" presName="circle1" presStyleLbl="node1" presStyleIdx="0" presStyleCnt="5" custLinFactNeighborX="-112" custLinFactNeighborY="1027"/>
      <dgm:spPr/>
    </dgm:pt>
    <dgm:pt modelId="{5C6E11FC-1233-4B63-B4B8-DF7B9F73E6F3}" type="pres">
      <dgm:prSet presAssocID="{3890EA16-6D1E-4D9B-A58C-FF31BBCBFAE3}" presName="c1text" presStyleLbl="node1" presStyleIdx="0" presStyleCnt="5">
        <dgm:presLayoutVars>
          <dgm:bulletEnabled val="1"/>
        </dgm:presLayoutVars>
      </dgm:prSet>
      <dgm:spPr/>
    </dgm:pt>
    <dgm:pt modelId="{8844B376-17D8-4796-97EF-9C28C221383C}" type="pres">
      <dgm:prSet presAssocID="{3890EA16-6D1E-4D9B-A58C-FF31BBCBFAE3}" presName="comp2" presStyleCnt="0"/>
      <dgm:spPr/>
    </dgm:pt>
    <dgm:pt modelId="{70B522C3-D924-43DA-8AB9-8A390A3A7BB7}" type="pres">
      <dgm:prSet presAssocID="{3890EA16-6D1E-4D9B-A58C-FF31BBCBFAE3}" presName="circle2" presStyleLbl="node1" presStyleIdx="1" presStyleCnt="5"/>
      <dgm:spPr/>
    </dgm:pt>
    <dgm:pt modelId="{3CDAFE81-1C53-43D1-A743-477355941912}" type="pres">
      <dgm:prSet presAssocID="{3890EA16-6D1E-4D9B-A58C-FF31BBCBFAE3}" presName="c2text" presStyleLbl="node1" presStyleIdx="1" presStyleCnt="5">
        <dgm:presLayoutVars>
          <dgm:bulletEnabled val="1"/>
        </dgm:presLayoutVars>
      </dgm:prSet>
      <dgm:spPr/>
    </dgm:pt>
    <dgm:pt modelId="{22A66C02-BE51-40B7-80B1-E3174C1D85B2}" type="pres">
      <dgm:prSet presAssocID="{3890EA16-6D1E-4D9B-A58C-FF31BBCBFAE3}" presName="comp3" presStyleCnt="0"/>
      <dgm:spPr/>
    </dgm:pt>
    <dgm:pt modelId="{CE366FE1-253B-4E35-BD2E-7E7482A56C7E}" type="pres">
      <dgm:prSet presAssocID="{3890EA16-6D1E-4D9B-A58C-FF31BBCBFAE3}" presName="circle3" presStyleLbl="node1" presStyleIdx="2" presStyleCnt="5"/>
      <dgm:spPr/>
    </dgm:pt>
    <dgm:pt modelId="{C50627B7-CF0D-4661-9D4B-7B4719752E44}" type="pres">
      <dgm:prSet presAssocID="{3890EA16-6D1E-4D9B-A58C-FF31BBCBFAE3}" presName="c3text" presStyleLbl="node1" presStyleIdx="2" presStyleCnt="5">
        <dgm:presLayoutVars>
          <dgm:bulletEnabled val="1"/>
        </dgm:presLayoutVars>
      </dgm:prSet>
      <dgm:spPr/>
    </dgm:pt>
    <dgm:pt modelId="{2509DC72-4EB1-4EF0-A9F4-DEAC1F7FFA52}" type="pres">
      <dgm:prSet presAssocID="{3890EA16-6D1E-4D9B-A58C-FF31BBCBFAE3}" presName="comp4" presStyleCnt="0"/>
      <dgm:spPr/>
    </dgm:pt>
    <dgm:pt modelId="{CDDBCDA1-4AB4-443A-BC3A-46D6AA3803A7}" type="pres">
      <dgm:prSet presAssocID="{3890EA16-6D1E-4D9B-A58C-FF31BBCBFAE3}" presName="circle4" presStyleLbl="node1" presStyleIdx="3" presStyleCnt="5"/>
      <dgm:spPr/>
    </dgm:pt>
    <dgm:pt modelId="{E39347C0-AD16-4A8E-8DD1-BF539EA74954}" type="pres">
      <dgm:prSet presAssocID="{3890EA16-6D1E-4D9B-A58C-FF31BBCBFAE3}" presName="c4text" presStyleLbl="node1" presStyleIdx="3" presStyleCnt="5">
        <dgm:presLayoutVars>
          <dgm:bulletEnabled val="1"/>
        </dgm:presLayoutVars>
      </dgm:prSet>
      <dgm:spPr/>
    </dgm:pt>
    <dgm:pt modelId="{1F646D91-E9B2-4F35-9203-110E51762E94}" type="pres">
      <dgm:prSet presAssocID="{3890EA16-6D1E-4D9B-A58C-FF31BBCBFAE3}" presName="comp5" presStyleCnt="0"/>
      <dgm:spPr/>
    </dgm:pt>
    <dgm:pt modelId="{C4DDD809-A693-46EF-8153-872B3E9BAA35}" type="pres">
      <dgm:prSet presAssocID="{3890EA16-6D1E-4D9B-A58C-FF31BBCBFAE3}" presName="circle5" presStyleLbl="node1" presStyleIdx="4" presStyleCnt="5"/>
      <dgm:spPr/>
    </dgm:pt>
    <dgm:pt modelId="{98AAF87A-E6B6-4276-883C-FB6AB0DF1B50}" type="pres">
      <dgm:prSet presAssocID="{3890EA16-6D1E-4D9B-A58C-FF31BBCBFAE3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4FCCB0C-AC8D-491F-8139-272F542A313F}" type="presOf" srcId="{F65A4F87-03C7-47A2-8160-E3987F278F21}" destId="{98AAF87A-E6B6-4276-883C-FB6AB0DF1B50}" srcOrd="1" destOrd="0" presId="urn:microsoft.com/office/officeart/2005/8/layout/venn2"/>
    <dgm:cxn modelId="{00ACDC18-AC84-463C-948A-AD35505C63E8}" srcId="{3890EA16-6D1E-4D9B-A58C-FF31BBCBFAE3}" destId="{C7BC6480-47C8-4BBE-99A3-3E7B2FDFFC5D}" srcOrd="0" destOrd="0" parTransId="{A59336A3-774F-4028-A258-4C5954550480}" sibTransId="{D3919220-35C2-445F-8587-41B735B32F7E}"/>
    <dgm:cxn modelId="{6428DB27-DAAB-44AF-B275-C11B4AE276FD}" type="presOf" srcId="{3890EA16-6D1E-4D9B-A58C-FF31BBCBFAE3}" destId="{63E6A700-094F-4F53-8680-E78FCFA6E0A3}" srcOrd="0" destOrd="0" presId="urn:microsoft.com/office/officeart/2005/8/layout/venn2"/>
    <dgm:cxn modelId="{89C78D30-6945-4E35-8326-149593C097DB}" srcId="{3890EA16-6D1E-4D9B-A58C-FF31BBCBFAE3}" destId="{07BBBF5F-7DDC-4153-AFE4-E134B10BF5E0}" srcOrd="1" destOrd="0" parTransId="{16E710BE-304A-4212-9848-22C722F4B4A8}" sibTransId="{E006E936-79AB-4DD0-812F-7C85EE304B72}"/>
    <dgm:cxn modelId="{AAC6FA32-9B7C-44CC-891C-F44B2BB88EDE}" type="presOf" srcId="{CF2605F5-D9A6-420D-B08B-D69ED90E0379}" destId="{E39347C0-AD16-4A8E-8DD1-BF539EA74954}" srcOrd="1" destOrd="0" presId="urn:microsoft.com/office/officeart/2005/8/layout/venn2"/>
    <dgm:cxn modelId="{BE4B4B3B-28EF-41EE-B18E-52F7F950FE89}" type="presOf" srcId="{07BBBF5F-7DDC-4153-AFE4-E134B10BF5E0}" destId="{70B522C3-D924-43DA-8AB9-8A390A3A7BB7}" srcOrd="0" destOrd="0" presId="urn:microsoft.com/office/officeart/2005/8/layout/venn2"/>
    <dgm:cxn modelId="{A9F5573B-18F5-42E0-A9D7-13255EF2B868}" type="presOf" srcId="{C7BC6480-47C8-4BBE-99A3-3E7B2FDFFC5D}" destId="{1EC890FC-3094-4CE9-AFE9-05F41D3EE528}" srcOrd="0" destOrd="0" presId="urn:microsoft.com/office/officeart/2005/8/layout/venn2"/>
    <dgm:cxn modelId="{FD30A750-CD67-4751-9DFC-31898095FE15}" type="presOf" srcId="{97821CB6-AB54-4A8B-81F1-DED973C9E271}" destId="{C50627B7-CF0D-4661-9D4B-7B4719752E44}" srcOrd="1" destOrd="0" presId="urn:microsoft.com/office/officeart/2005/8/layout/venn2"/>
    <dgm:cxn modelId="{50BED491-9BDF-45D5-AD4E-C4EA50A72049}" type="presOf" srcId="{07BBBF5F-7DDC-4153-AFE4-E134B10BF5E0}" destId="{3CDAFE81-1C53-43D1-A743-477355941912}" srcOrd="1" destOrd="0" presId="urn:microsoft.com/office/officeart/2005/8/layout/venn2"/>
    <dgm:cxn modelId="{21AF7A93-FAA5-4F9E-84D2-D4AEE58175BC}" type="presOf" srcId="{CF2605F5-D9A6-420D-B08B-D69ED90E0379}" destId="{CDDBCDA1-4AB4-443A-BC3A-46D6AA3803A7}" srcOrd="0" destOrd="0" presId="urn:microsoft.com/office/officeart/2005/8/layout/venn2"/>
    <dgm:cxn modelId="{47A2ECA0-B3C9-4A27-8DF6-F50F4A7A304A}" type="presOf" srcId="{97821CB6-AB54-4A8B-81F1-DED973C9E271}" destId="{CE366FE1-253B-4E35-BD2E-7E7482A56C7E}" srcOrd="0" destOrd="0" presId="urn:microsoft.com/office/officeart/2005/8/layout/venn2"/>
    <dgm:cxn modelId="{408B8FAE-3E6D-4209-ADDF-268D26121F56}" srcId="{3890EA16-6D1E-4D9B-A58C-FF31BBCBFAE3}" destId="{CF2605F5-D9A6-420D-B08B-D69ED90E0379}" srcOrd="3" destOrd="0" parTransId="{A322098F-DAC5-4FD7-BA9B-44D00F794569}" sibTransId="{ED734D16-CBE2-48FF-AC86-5CEB4065FE0F}"/>
    <dgm:cxn modelId="{7816A2C2-0323-4A9A-9AFC-143724ACD53D}" srcId="{3890EA16-6D1E-4D9B-A58C-FF31BBCBFAE3}" destId="{97821CB6-AB54-4A8B-81F1-DED973C9E271}" srcOrd="2" destOrd="0" parTransId="{38DCDBC0-132C-4962-BAE7-C33BD3834F24}" sibTransId="{3CD6A53D-D458-4BF9-A4AE-AFEDD742FC26}"/>
    <dgm:cxn modelId="{7CA607CD-9B35-4853-B570-0BFC5E92A6F4}" type="presOf" srcId="{F65A4F87-03C7-47A2-8160-E3987F278F21}" destId="{C4DDD809-A693-46EF-8153-872B3E9BAA35}" srcOrd="0" destOrd="0" presId="urn:microsoft.com/office/officeart/2005/8/layout/venn2"/>
    <dgm:cxn modelId="{BBF8A6D0-67FC-402E-8F35-C948D802BFE1}" type="presOf" srcId="{C7BC6480-47C8-4BBE-99A3-3E7B2FDFFC5D}" destId="{5C6E11FC-1233-4B63-B4B8-DF7B9F73E6F3}" srcOrd="1" destOrd="0" presId="urn:microsoft.com/office/officeart/2005/8/layout/venn2"/>
    <dgm:cxn modelId="{4D941BDA-FD79-4791-88D4-8BB6DF7351E5}" srcId="{3890EA16-6D1E-4D9B-A58C-FF31BBCBFAE3}" destId="{F65A4F87-03C7-47A2-8160-E3987F278F21}" srcOrd="4" destOrd="0" parTransId="{5FA9C4E3-784E-4C0F-8CDA-00092DBFAD2E}" sibTransId="{179D936E-A627-4732-BE2C-54DD73ABA6D6}"/>
    <dgm:cxn modelId="{4A76DEA4-1248-400E-BAED-4E94604C89C0}" type="presParOf" srcId="{63E6A700-094F-4F53-8680-E78FCFA6E0A3}" destId="{84BB3F05-81A9-4EEA-B786-BDDAD85FA797}" srcOrd="0" destOrd="0" presId="urn:microsoft.com/office/officeart/2005/8/layout/venn2"/>
    <dgm:cxn modelId="{A1E60963-1315-416D-80FE-676624DF85D7}" type="presParOf" srcId="{84BB3F05-81A9-4EEA-B786-BDDAD85FA797}" destId="{1EC890FC-3094-4CE9-AFE9-05F41D3EE528}" srcOrd="0" destOrd="0" presId="urn:microsoft.com/office/officeart/2005/8/layout/venn2"/>
    <dgm:cxn modelId="{DECF1DDE-91B7-43ED-9FDC-31F7DDA1024B}" type="presParOf" srcId="{84BB3F05-81A9-4EEA-B786-BDDAD85FA797}" destId="{5C6E11FC-1233-4B63-B4B8-DF7B9F73E6F3}" srcOrd="1" destOrd="0" presId="urn:microsoft.com/office/officeart/2005/8/layout/venn2"/>
    <dgm:cxn modelId="{F3413EAB-F431-496F-AF9E-D8FA912249EC}" type="presParOf" srcId="{63E6A700-094F-4F53-8680-E78FCFA6E0A3}" destId="{8844B376-17D8-4796-97EF-9C28C221383C}" srcOrd="1" destOrd="0" presId="urn:microsoft.com/office/officeart/2005/8/layout/venn2"/>
    <dgm:cxn modelId="{F512D7F9-9555-47FF-8557-0152B5170140}" type="presParOf" srcId="{8844B376-17D8-4796-97EF-9C28C221383C}" destId="{70B522C3-D924-43DA-8AB9-8A390A3A7BB7}" srcOrd="0" destOrd="0" presId="urn:microsoft.com/office/officeart/2005/8/layout/venn2"/>
    <dgm:cxn modelId="{26BAA1C6-48C1-4165-AA06-85AAC36BA290}" type="presParOf" srcId="{8844B376-17D8-4796-97EF-9C28C221383C}" destId="{3CDAFE81-1C53-43D1-A743-477355941912}" srcOrd="1" destOrd="0" presId="urn:microsoft.com/office/officeart/2005/8/layout/venn2"/>
    <dgm:cxn modelId="{C951E43C-1E04-4EB8-8496-1C5AA00102AA}" type="presParOf" srcId="{63E6A700-094F-4F53-8680-E78FCFA6E0A3}" destId="{22A66C02-BE51-40B7-80B1-E3174C1D85B2}" srcOrd="2" destOrd="0" presId="urn:microsoft.com/office/officeart/2005/8/layout/venn2"/>
    <dgm:cxn modelId="{F5514262-04E3-4671-A48B-CC725C8B3801}" type="presParOf" srcId="{22A66C02-BE51-40B7-80B1-E3174C1D85B2}" destId="{CE366FE1-253B-4E35-BD2E-7E7482A56C7E}" srcOrd="0" destOrd="0" presId="urn:microsoft.com/office/officeart/2005/8/layout/venn2"/>
    <dgm:cxn modelId="{78B7DCB3-F424-4AE5-B9E0-70B32F02A296}" type="presParOf" srcId="{22A66C02-BE51-40B7-80B1-E3174C1D85B2}" destId="{C50627B7-CF0D-4661-9D4B-7B4719752E44}" srcOrd="1" destOrd="0" presId="urn:microsoft.com/office/officeart/2005/8/layout/venn2"/>
    <dgm:cxn modelId="{13717898-F799-4706-991C-7B8BC36AFD11}" type="presParOf" srcId="{63E6A700-094F-4F53-8680-E78FCFA6E0A3}" destId="{2509DC72-4EB1-4EF0-A9F4-DEAC1F7FFA52}" srcOrd="3" destOrd="0" presId="urn:microsoft.com/office/officeart/2005/8/layout/venn2"/>
    <dgm:cxn modelId="{4FEB663B-B2FF-4A5B-9DE5-AF2DD8367795}" type="presParOf" srcId="{2509DC72-4EB1-4EF0-A9F4-DEAC1F7FFA52}" destId="{CDDBCDA1-4AB4-443A-BC3A-46D6AA3803A7}" srcOrd="0" destOrd="0" presId="urn:microsoft.com/office/officeart/2005/8/layout/venn2"/>
    <dgm:cxn modelId="{7ED51D90-E914-4717-AC6B-3C322AE748DE}" type="presParOf" srcId="{2509DC72-4EB1-4EF0-A9F4-DEAC1F7FFA52}" destId="{E39347C0-AD16-4A8E-8DD1-BF539EA74954}" srcOrd="1" destOrd="0" presId="urn:microsoft.com/office/officeart/2005/8/layout/venn2"/>
    <dgm:cxn modelId="{5CCC76D9-1ABB-4150-8D78-2A2C5B2D29B0}" type="presParOf" srcId="{63E6A700-094F-4F53-8680-E78FCFA6E0A3}" destId="{1F646D91-E9B2-4F35-9203-110E51762E94}" srcOrd="4" destOrd="0" presId="urn:microsoft.com/office/officeart/2005/8/layout/venn2"/>
    <dgm:cxn modelId="{09C17EC8-4B3D-49E1-B1FE-3D801CA79ACA}" type="presParOf" srcId="{1F646D91-E9B2-4F35-9203-110E51762E94}" destId="{C4DDD809-A693-46EF-8153-872B3E9BAA35}" srcOrd="0" destOrd="0" presId="urn:microsoft.com/office/officeart/2005/8/layout/venn2"/>
    <dgm:cxn modelId="{83292645-DFEA-4708-8B48-BDA03123684D}" type="presParOf" srcId="{1F646D91-E9B2-4F35-9203-110E51762E94}" destId="{98AAF87A-E6B6-4276-883C-FB6AB0DF1B5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90FC-3094-4CE9-AFE9-05F41D3EE528}">
      <dsp:nvSpPr>
        <dsp:cNvPr id="0" name=""/>
        <dsp:cNvSpPr/>
      </dsp:nvSpPr>
      <dsp:spPr>
        <a:xfrm>
          <a:off x="1348597" y="0"/>
          <a:ext cx="5418667" cy="541866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Alle brugere</a:t>
          </a:r>
        </a:p>
      </dsp:txBody>
      <dsp:txXfrm>
        <a:off x="3041931" y="270933"/>
        <a:ext cx="2032000" cy="541866"/>
      </dsp:txXfrm>
    </dsp:sp>
    <dsp:sp modelId="{70B522C3-D924-43DA-8AB9-8A390A3A7BB7}">
      <dsp:nvSpPr>
        <dsp:cNvPr id="0" name=""/>
        <dsp:cNvSpPr/>
      </dsp:nvSpPr>
      <dsp:spPr>
        <a:xfrm>
          <a:off x="1761066" y="812800"/>
          <a:ext cx="4605866" cy="4605866"/>
        </a:xfrm>
        <a:prstGeom prst="ellipse">
          <a:avLst/>
        </a:prstGeom>
        <a:solidFill>
          <a:schemeClr val="accent2">
            <a:shade val="80000"/>
            <a:hueOff val="70918"/>
            <a:satOff val="-3658"/>
            <a:lumOff val="70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Lokale backinggrupper</a:t>
          </a:r>
        </a:p>
      </dsp:txBody>
      <dsp:txXfrm>
        <a:off x="3070859" y="1077637"/>
        <a:ext cx="1986280" cy="529674"/>
      </dsp:txXfrm>
    </dsp:sp>
    <dsp:sp modelId="{CE366FE1-253B-4E35-BD2E-7E7482A56C7E}">
      <dsp:nvSpPr>
        <dsp:cNvPr id="0" name=""/>
        <dsp:cNvSpPr/>
      </dsp:nvSpPr>
      <dsp:spPr>
        <a:xfrm>
          <a:off x="2167466" y="1625600"/>
          <a:ext cx="3793066" cy="3793066"/>
        </a:xfrm>
        <a:prstGeom prst="ellipse">
          <a:avLst/>
        </a:prstGeom>
        <a:solidFill>
          <a:schemeClr val="accent2">
            <a:shade val="80000"/>
            <a:hueOff val="141837"/>
            <a:satOff val="-7315"/>
            <a:lumOff val="14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Referencegruppe / procesgruppe</a:t>
          </a:r>
        </a:p>
      </dsp:txBody>
      <dsp:txXfrm>
        <a:off x="3082543" y="1887321"/>
        <a:ext cx="1962912" cy="523443"/>
      </dsp:txXfrm>
    </dsp:sp>
    <dsp:sp modelId="{CDDBCDA1-4AB4-443A-BC3A-46D6AA3803A7}">
      <dsp:nvSpPr>
        <dsp:cNvPr id="0" name=""/>
        <dsp:cNvSpPr/>
      </dsp:nvSpPr>
      <dsp:spPr>
        <a:xfrm>
          <a:off x="2573866" y="2438400"/>
          <a:ext cx="2980266" cy="2980266"/>
        </a:xfrm>
        <a:prstGeom prst="ellipse">
          <a:avLst/>
        </a:prstGeom>
        <a:solidFill>
          <a:schemeClr val="accent2">
            <a:shade val="80000"/>
            <a:hueOff val="212755"/>
            <a:satOff val="-10973"/>
            <a:lumOff val="212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Kernegruppe / PGR</a:t>
          </a:r>
        </a:p>
      </dsp:txBody>
      <dsp:txXfrm>
        <a:off x="3259327" y="2706624"/>
        <a:ext cx="1609344" cy="536448"/>
      </dsp:txXfrm>
    </dsp:sp>
    <dsp:sp modelId="{C4DDD809-A693-46EF-8153-872B3E9BAA35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2">
            <a:shade val="80000"/>
            <a:hueOff val="283674"/>
            <a:satOff val="-14630"/>
            <a:lumOff val="28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/>
            <a:t>Sporleads</a:t>
          </a:r>
          <a:endParaRPr lang="da-DK" sz="1400" kern="1200" dirty="0"/>
        </a:p>
      </dsp:txBody>
      <dsp:txXfrm>
        <a:off x="3297684" y="3793066"/>
        <a:ext cx="1532630" cy="1083733"/>
      </dsp:txXfrm>
    </dsp:sp>
  </dsp:spTree>
</dsp:drawing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heme" Target="../theme/theme7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microsoft.com/office/2007/relationships/diagramDrawing" Target="../diagrams/drawing2.xml"/><Relationship Id="rId18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2.png"/><Relationship Id="rId2" Type="http://schemas.openxmlformats.org/officeDocument/2006/relationships/customXml" Target="../../customXml/item9.xml"/><Relationship Id="rId16" Type="http://schemas.openxmlformats.org/officeDocument/2006/relationships/image" Target="../media/image21.png"/><Relationship Id="rId1" Type="http://schemas.openxmlformats.org/officeDocument/2006/relationships/customXml" Target="../../customXml/item8.xml"/><Relationship Id="rId6" Type="http://schemas.openxmlformats.org/officeDocument/2006/relationships/tags" Target="../tags/tag8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7.xm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2.xml"/><Relationship Id="rId4" Type="http://schemas.openxmlformats.org/officeDocument/2006/relationships/tags" Target="../tags/tag6.xml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0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sv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19" Type="http://schemas.openxmlformats.org/officeDocument/2006/relationships/image" Target="../media/image59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61.pn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6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2716</Words>
  <Application>Microsoft Office PowerPoint</Application>
  <PresentationFormat>Widescreen</PresentationFormat>
  <Paragraphs>716</Paragraphs>
  <Slides>37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Aptos</vt:lpstr>
      <vt:lpstr>Arial</vt:lpstr>
      <vt:lpstr>Brown</vt:lpstr>
      <vt:lpstr>Calibri</vt:lpstr>
      <vt:lpstr>Campton Book</vt:lpstr>
      <vt:lpstr>Google Sans</vt:lpstr>
      <vt:lpstr>inherit</vt:lpstr>
      <vt:lpstr>Lucida Handwriting</vt:lpstr>
      <vt:lpstr>Lyon Display Web</vt:lpstr>
      <vt:lpstr>Symbol,Sans-Serif</vt:lpstr>
      <vt:lpstr>Wingdings</vt:lpstr>
      <vt:lpstr>Blank</vt:lpstr>
      <vt:lpstr>1_Office-tema</vt:lpstr>
      <vt:lpstr>2_Blank</vt:lpstr>
      <vt:lpstr>1_Blank</vt:lpstr>
      <vt:lpstr>3_Blank</vt:lpstr>
      <vt:lpstr>4_Blank</vt:lpstr>
      <vt:lpstr>Office-tema</vt:lpstr>
      <vt:lpstr>think-cell Slide</vt:lpstr>
      <vt:lpstr>SDU SIS  program   </vt:lpstr>
      <vt:lpstr>Den næste times tid</vt:lpstr>
      <vt:lpstr>Hvad er et program?  </vt:lpstr>
      <vt:lpstr>SDU´s SIS program - SDU Fælles - SDU Lokal</vt:lpstr>
      <vt:lpstr>SIS historik </vt:lpstr>
      <vt:lpstr>VISION – SDU SIS</vt:lpstr>
      <vt:lpstr>PowerPoint Presentation</vt:lpstr>
      <vt:lpstr>Fælles SIS programorganisering designfase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Ketchup og bump</vt:lpstr>
      <vt:lpstr>Transition  </vt:lpstr>
      <vt:lpstr>SDU IT og -Digital ressourcer</vt:lpstr>
      <vt:lpstr>PowerPoint Presentation</vt:lpstr>
      <vt:lpstr>PowerPoint Presentation</vt:lpstr>
      <vt:lpstr>PowerPoint Presentation</vt:lpstr>
      <vt:lpstr>PowerPoint Presentation</vt:lpstr>
      <vt:lpstr>What to do?</vt:lpstr>
      <vt:lpstr>Hvordan styrer vi - ressourcer / kompetencer - motivation gennem bump og klumpning af opgaver?  Hvordan lykkes I?</vt:lpstr>
      <vt:lpstr>Samarbejde / mange interessenter - tillid - hurtige beslutninger</vt:lpstr>
      <vt:lpstr>Fælles national løsning</vt:lpstr>
      <vt:lpstr> </vt:lpstr>
      <vt:lpstr> </vt:lpstr>
      <vt:lpstr>Forandringsorganisation</vt:lpstr>
      <vt:lpstr>Øvrige interessent grupper</vt:lpstr>
      <vt:lpstr>Fælles  kapabilitetsopbygning </vt:lpstr>
      <vt:lpstr>Fart og tillid</vt:lpstr>
      <vt:lpstr>Standardsystem</vt:lpstr>
      <vt:lpstr>Hvad er det for en løsning vi får?</vt:lpstr>
      <vt:lpstr>100 % fælles</vt:lpstr>
      <vt:lpstr>MVP Minimum Viable Product</vt:lpstr>
      <vt:lpstr>Forberedelse</vt:lpstr>
      <vt:lpstr>Fra egenudviklet til standard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Forlængelse af Designfasen | Med ændringsanmodning 35 foreslår Leverandøren at forlænge Designfasen med fem måneder</dc:title>
  <dc:creator>Ron, Ida</dc:creator>
  <cp:lastModifiedBy>Mette Thomassen</cp:lastModifiedBy>
  <cp:revision>5</cp:revision>
  <dcterms:created xsi:type="dcterms:W3CDTF">2024-11-14T08:18:35Z</dcterms:created>
  <dcterms:modified xsi:type="dcterms:W3CDTF">2025-05-09T14:32:34Z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2024-11-14T08:25:45Z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5e6131af-3838-40da-9d0f-7649e0c7733c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0x0101001A147376E4071D4B8B249705545EB074</vt:lpwstr>
  </property>
  <property fmtid="{D5CDD505-2E9C-101B-9397-08002B2CF9AE}" pid="10" name="MediaServiceImageTags">
    <vt:lpwstr/>
  </property>
</Properties>
</file>