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0B73AA-D287-4E74-9506-B21728DE7FE0}" v="59" dt="2022-10-05T06:26:18.600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253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SDU</vt:lpstr>
      <vt:lpstr>Risiko – hva’ for noget???</vt:lpstr>
      <vt:lpstr>SAGA  Ingen risikostyring…</vt:lpstr>
      <vt:lpstr>Freja  Ingen Risikostyring…</vt:lpstr>
      <vt:lpstr>Frigg Punktform og Prosa      Ansvarlig     Opfølgning     Risikolog     Revidering</vt:lpstr>
      <vt:lpstr>NytSIS – Tekniskspor  Erfaringer </vt:lpstr>
      <vt:lpstr>Risikolog       Sandsynlighed *       Konsekvens =      Score            Forebyggende tiltag      Udvikling      Ansvarlig </vt:lpstr>
      <vt:lpstr>Risikolog  - Revurdering af sandsynlighed/konsekvens - Opfølgning med styregruppe - Nye punkter</vt:lpstr>
      <vt:lpstr>Mine planer  Vurder økonomiske konsekvenser for hver risiko.  Hvad koster det som minimum og maximum, hvis en risiko indtræder</vt:lpstr>
      <vt:lpstr>Det vi drømmer om</vt:lpstr>
      <vt:lpstr>Det vi får</vt:lpstr>
      <vt:lpstr>Men hellere lidt end slet intet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2022-10-03T12:54:18Z</dcterms:created>
  <dcterms:modified xsi:type="dcterms:W3CDTF">2022-10-05T06:27:36Z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2022-09-01T12:40:42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637830414013570267</vt:lpwstr>
  </property>
  <property fmtid="{D5CDD505-2E9C-101B-9397-08002B2CF9AE}" pid="6" name="TemplafyLanguageCode">
    <vt:lpwstr>da-DK</vt:lpwstr>
  </property>
  <property fmtid="{D5CDD505-2E9C-101B-9397-08002B2CF9AE}" pid="7" name="TemplafyFromBlank">
    <vt:bool>false</vt:bool>
  </property>
</Properties>
</file>