
<file path=[Content_Types].xml><?xml version="1.0" encoding="utf-8"?>
<Types xmlns="http://schemas.openxmlformats.org/package/2006/content-types">
  <Default Extension="bin" ContentType="image/x-emf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8"/>
  </p:sldMasterIdLst>
  <p:notesMasterIdLst>
    <p:notesMasterId r:id="rId10"/>
  </p:notesMasterIdLst>
  <p:sldIdLst>
    <p:sldId id="29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5263" autoAdjust="0"/>
  </p:normalViewPr>
  <p:slideViewPr>
    <p:cSldViewPr snapToGrid="0" showGuides="1">
      <p:cViewPr varScale="1">
        <p:scale>
          <a:sx n="70" d="100"/>
          <a:sy n="70" d="100"/>
        </p:scale>
        <p:origin x="77" y="19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customXml" Target="../customXml/item7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presProps" Target="presProps.xml"/><Relationship Id="rId5" Type="http://schemas.openxmlformats.org/officeDocument/2006/relationships/customXml" Target="../customXml/item5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D72A38B-F9FA-4036-A084-652409E98F08}" type="datetimeFigureOut">
              <a:rPr lang="en-GB"/>
              <a:pPr/>
              <a:t>09/10/2022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9436F85-577F-4A92-A47F-D540A2BCC821}" type="slidenum">
              <a:rPr lang="en-GB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091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2439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rt 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ckground">
            <a:extLst>
              <a:ext uri="{FF2B5EF4-FFF2-40B4-BE49-F238E27FC236}">
                <a16:creationId xmlns:a16="http://schemas.microsoft.com/office/drawing/2014/main" id="{BBCAF46D-9983-4AEE-9B8A-24654CDEDDB0}"/>
              </a:ext>
            </a:extLst>
          </p:cNvPr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 sz="160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9384" y="1760373"/>
            <a:ext cx="10069011" cy="4070408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94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pic>
        <p:nvPicPr>
          <p:cNvPr id="7" name="Logo black">
            <a:extLst>
              <a:ext uri="{FF2B5EF4-FFF2-40B4-BE49-F238E27FC236}">
                <a16:creationId xmlns:a16="http://schemas.microsoft.com/office/drawing/2014/main" id="{E6E48129-FB3C-4F39-A5A1-63313B41D3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00" y="6296400"/>
            <a:ext cx="786874" cy="212400"/>
          </a:xfrm>
          <a:prstGeom prst="rect">
            <a:avLst/>
          </a:prstGeom>
        </p:spPr>
      </p:pic>
      <p:sp>
        <p:nvSpPr>
          <p:cNvPr id="11" name="Date Placeholder 14">
            <a:extLst>
              <a:ext uri="{FF2B5EF4-FFF2-40B4-BE49-F238E27FC236}">
                <a16:creationId xmlns:a16="http://schemas.microsoft.com/office/drawing/2014/main" id="{D4E1389B-CA3B-4709-956D-F396D960BB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09-10-2022</a:t>
            </a:fld>
            <a:endParaRPr lang="da-DK" dirty="0"/>
          </a:p>
        </p:txBody>
      </p:sp>
      <p:sp>
        <p:nvSpPr>
          <p:cNvPr id="14" name="Date Placeholder 14">
            <a:extLst>
              <a:ext uri="{FF2B5EF4-FFF2-40B4-BE49-F238E27FC236}">
                <a16:creationId xmlns:a16="http://schemas.microsoft.com/office/drawing/2014/main" id="{8A94F1C1-AE36-4BBA-B958-8FC614A9472A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09-10-2022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67525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tekst (CV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6710399" y="1700213"/>
            <a:ext cx="4677070" cy="1436392"/>
          </a:xfrm>
        </p:spPr>
        <p:txBody>
          <a:bodyPr/>
          <a:lstStyle>
            <a:lvl1pPr>
              <a:defRPr sz="4800"/>
            </a:lvl1pPr>
          </a:lstStyle>
          <a:p>
            <a:r>
              <a:rPr lang="da-DK" dirty="0"/>
              <a:t>Overskrift i </a:t>
            </a:r>
            <a:r>
              <a:rPr lang="da-DK" dirty="0" err="1"/>
              <a:t>maks</a:t>
            </a:r>
            <a:r>
              <a:rPr lang="da-DK" dirty="0"/>
              <a:t> 2 linjer</a:t>
            </a:r>
            <a:endParaRPr lang="da-DK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6FAAEFF0-FCE4-48D6-A0D1-A458F3CD3EB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692202" y="3387600"/>
            <a:ext cx="4680000" cy="24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F21E6D3-406B-4DA0-9B5A-6A2F208BAF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10399" y="452437"/>
            <a:ext cx="4659277" cy="790493"/>
          </a:xfrm>
        </p:spPr>
        <p:txBody>
          <a:bodyPr anchor="b" anchorCtr="0"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da-DK" dirty="0"/>
              <a:t>Klik for at indsætte tekst (f.eks. job titel)</a:t>
            </a:r>
            <a:endParaRPr lang="da-DK"/>
          </a:p>
        </p:txBody>
      </p:sp>
      <p:sp>
        <p:nvSpPr>
          <p:cNvPr id="10" name="Pladsholder til billede 3"/>
          <p:cNvSpPr>
            <a:spLocks noGrp="1"/>
          </p:cNvSpPr>
          <p:nvPr>
            <p:ph type="pic" sz="quarter" idx="13" hasCustomPrompt="1"/>
          </p:nvPr>
        </p:nvSpPr>
        <p:spPr>
          <a:xfrm>
            <a:off x="411163" y="1016000"/>
            <a:ext cx="4043879" cy="4804038"/>
          </a:xfrm>
          <a:noFill/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18" name="Date Placeholder 14">
            <a:extLst>
              <a:ext uri="{FF2B5EF4-FFF2-40B4-BE49-F238E27FC236}">
                <a16:creationId xmlns:a16="http://schemas.microsoft.com/office/drawing/2014/main" id="{4AC2696B-BD55-4932-A36E-BCC4318F22B0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09-10-2022</a:t>
            </a:fld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591D0A-163E-46D9-B4AE-DA2791457328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09-10-2022</a:t>
            </a:fld>
            <a:endParaRPr lang="da-DK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A9685AE-678B-466E-B97B-590BC795CFDA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308762-F27B-4C02-A3F6-050482784129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/>
          </a:p>
        </p:txBody>
      </p:sp>
      <p:pic>
        <p:nvPicPr>
          <p:cNvPr id="13" name="Logo black">
            <a:extLst>
              <a:ext uri="{FF2B5EF4-FFF2-40B4-BE49-F238E27FC236}">
                <a16:creationId xmlns:a16="http://schemas.microsoft.com/office/drawing/2014/main" id="{16CDF92D-C78F-4CBE-853B-4E3CD39D2A5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6" y="6294893"/>
            <a:ext cx="784800" cy="21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234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AC5FF5C-5A1F-4EF8-85A8-E1370E4FA7C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5848" y="1000443"/>
            <a:ext cx="4951428" cy="4841557"/>
          </a:xfr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17" name="Date Placeholder 14">
            <a:extLst>
              <a:ext uri="{FF2B5EF4-FFF2-40B4-BE49-F238E27FC236}">
                <a16:creationId xmlns:a16="http://schemas.microsoft.com/office/drawing/2014/main" id="{360EC57D-D72D-43A3-90BC-3ACC9F8BC9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09-10-2022</a:t>
            </a:fld>
            <a:endParaRPr lang="da-DK" dirty="0"/>
          </a:p>
        </p:txBody>
      </p:sp>
      <p:sp>
        <p:nvSpPr>
          <p:cNvPr id="18" name="Date Placeholder 14">
            <a:extLst>
              <a:ext uri="{FF2B5EF4-FFF2-40B4-BE49-F238E27FC236}">
                <a16:creationId xmlns:a16="http://schemas.microsoft.com/office/drawing/2014/main" id="{36B2A848-B2AD-472A-AC10-0002D162D52D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09-10-2022</a:t>
            </a:fld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D6F82-73FC-4F13-BFEC-9200E77E152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18304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ko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FA71C01-3350-42F9-9392-0F3379095A9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932902" y="1700213"/>
            <a:ext cx="936000" cy="936000"/>
          </a:xfrm>
        </p:spPr>
        <p:txBody>
          <a:bodyPr wrap="none"/>
          <a:lstStyle>
            <a:lvl1pPr marL="0" indent="0">
              <a:buNone/>
              <a:defRPr sz="1000"/>
            </a:lvl1pPr>
          </a:lstStyle>
          <a:p>
            <a:pPr lvl="0"/>
            <a:r>
              <a:rPr lang="da-DK" dirty="0"/>
              <a:t>Indsæt logo: Vælg pladsholderen, indsæt logo via Templafy/Billeder</a:t>
            </a:r>
            <a:endParaRPr lang="da-DK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0A09C85-3CCC-44AB-A808-AA96845B128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32902" y="2733129"/>
            <a:ext cx="3564000" cy="756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100" b="1"/>
            </a:lvl1pPr>
            <a:lvl2pPr marL="252000">
              <a:defRPr/>
            </a:lvl2pPr>
            <a:lvl3pPr marL="504000">
              <a:defRPr/>
            </a:lvl3pPr>
          </a:lstStyle>
          <a:p>
            <a:pPr lvl="0"/>
            <a:r>
              <a:rPr lang="da-DK"/>
              <a:t>Klik for at tilføje overskrift</a:t>
            </a:r>
          </a:p>
          <a:p>
            <a:pPr lvl="1"/>
            <a:r>
              <a:rPr lang="da-DK"/>
              <a:t>Second level</a:t>
            </a:r>
          </a:p>
          <a:p>
            <a:pPr lvl="2"/>
            <a:endParaRPr lang="da-DK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3F35B7FD-E0E2-4581-BAC7-8858E530AFE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2934000" y="4012975"/>
            <a:ext cx="936000" cy="936000"/>
          </a:xfrm>
        </p:spPr>
        <p:txBody>
          <a:bodyPr wrap="none"/>
          <a:lstStyle>
            <a:lvl1pPr marL="0" indent="0">
              <a:buNone/>
              <a:defRPr sz="1000"/>
            </a:lvl1pPr>
          </a:lstStyle>
          <a:p>
            <a:pPr lvl="0"/>
            <a:r>
              <a:rPr lang="da-DK" dirty="0"/>
              <a:t>Indsæt logo: Vælg pladsholderen, indsæt logo via Templafy/Billeder</a:t>
            </a:r>
            <a:endParaRPr lang="da-DK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2C92166-E723-47D5-9A87-3354EB28C43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932112" y="5093240"/>
            <a:ext cx="3564000" cy="756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000" b="1"/>
            </a:lvl1pPr>
            <a:lvl2pPr marL="252000">
              <a:defRPr/>
            </a:lvl2pPr>
            <a:lvl3pPr marL="252000" indent="0">
              <a:buNone/>
              <a:defRPr/>
            </a:lvl3pPr>
          </a:lstStyle>
          <a:p>
            <a:pPr lvl="0"/>
            <a:r>
              <a:rPr lang="da-DK" dirty="0"/>
              <a:t>Klik for at </a:t>
            </a:r>
            <a:r>
              <a:rPr lang="da-DK"/>
              <a:t>tilføje overskrift</a:t>
            </a:r>
          </a:p>
          <a:p>
            <a:pPr lvl="1"/>
            <a:r>
              <a:rPr lang="da-DK"/>
              <a:t>Second level</a:t>
            </a:r>
            <a:endParaRPr lang="da-DK" dirty="0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AE23DA26-37CC-4CA7-8253-FD9AB459D2EF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474740" y="1700213"/>
            <a:ext cx="936000" cy="936000"/>
          </a:xfrm>
        </p:spPr>
        <p:txBody>
          <a:bodyPr wrap="none"/>
          <a:lstStyle>
            <a:lvl1pPr marL="0" indent="0">
              <a:buNone/>
              <a:defRPr sz="1000"/>
            </a:lvl1pPr>
            <a:lvl2pPr marL="252000" indent="0">
              <a:buNone/>
              <a:defRPr sz="1000"/>
            </a:lvl2pPr>
          </a:lstStyle>
          <a:p>
            <a:pPr lvl="0"/>
            <a:r>
              <a:rPr lang="da-DK" dirty="0"/>
              <a:t>Indsæt logo: Vælg pladsholderen, indsæt logo via Templafy/Billeder</a:t>
            </a:r>
            <a:endParaRPr lang="da-DK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2682726-03AB-4490-8664-993881FA0BB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459663" y="2732400"/>
            <a:ext cx="3564000" cy="756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000" b="1"/>
            </a:lvl1pPr>
            <a:lvl2pPr marL="252000">
              <a:defRPr/>
            </a:lvl2pPr>
            <a:lvl3pPr marL="504000">
              <a:defRPr/>
            </a:lvl3pPr>
          </a:lstStyle>
          <a:p>
            <a:pPr lvl="0"/>
            <a:r>
              <a:rPr lang="da-DK" dirty="0"/>
              <a:t>Klik for at </a:t>
            </a:r>
            <a:r>
              <a:rPr lang="da-DK"/>
              <a:t>tilføje overskrift</a:t>
            </a:r>
          </a:p>
          <a:p>
            <a:pPr lvl="1"/>
            <a:r>
              <a:rPr lang="da-DK"/>
              <a:t>Second level</a:t>
            </a:r>
          </a:p>
          <a:p>
            <a:pPr lvl="2"/>
            <a:endParaRPr lang="da-DK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762625AB-198B-4F37-9382-C78FD9118D5A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459663" y="4012975"/>
            <a:ext cx="936000" cy="936000"/>
          </a:xfrm>
        </p:spPr>
        <p:txBody>
          <a:bodyPr wrap="none"/>
          <a:lstStyle>
            <a:lvl1pPr marL="0" indent="0">
              <a:buNone/>
              <a:defRPr sz="1000"/>
            </a:lvl1pPr>
          </a:lstStyle>
          <a:p>
            <a:pPr lvl="0"/>
            <a:r>
              <a:rPr lang="da-DK" dirty="0"/>
              <a:t>Indsæt logo: Vælg pladsholderen, indsæt logo via Templafy/Billeder</a:t>
            </a:r>
            <a:endParaRPr lang="da-DK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D8AE7F93-F2C6-4199-8D16-CFB4D977F63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73948" y="5093240"/>
            <a:ext cx="3564000" cy="756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000" b="1"/>
            </a:lvl1pPr>
            <a:lvl2pPr marL="252000">
              <a:defRPr/>
            </a:lvl2pPr>
            <a:lvl3pPr marL="504000">
              <a:defRPr/>
            </a:lvl3pPr>
          </a:lstStyle>
          <a:p>
            <a:pPr lvl="0"/>
            <a:r>
              <a:rPr lang="da-DK" dirty="0"/>
              <a:t>Klik for at </a:t>
            </a:r>
            <a:r>
              <a:rPr lang="da-DK"/>
              <a:t>tilføje overskrift</a:t>
            </a:r>
          </a:p>
          <a:p>
            <a:pPr lvl="1"/>
            <a:r>
              <a:rPr lang="da-DK"/>
              <a:t>Second level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33E6A-A4F4-491B-846E-1DACC83D9BB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09-10-2022</a:t>
            </a:fld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38E8B2-EC82-4BE1-85C6-8F2725969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82921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6F8A6A9-890A-4EA2-8FA4-EA834B1A12F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1" name="Date Placeholder 14">
            <a:extLst>
              <a:ext uri="{FF2B5EF4-FFF2-40B4-BE49-F238E27FC236}">
                <a16:creationId xmlns:a16="http://schemas.microsoft.com/office/drawing/2014/main" id="{705F52FC-7E26-46C0-8E8B-4445D500B9C7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09-10-2022</a:t>
            </a:fld>
            <a:endParaRPr lang="da-DK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1B1D99-4B52-4731-AEC4-C722464A7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09-10-2022</a:t>
            </a:fld>
            <a:endParaRPr lang="da-DK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B452C39-88DE-4155-8ED8-643714B1A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98522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id 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9384" y="1760373"/>
            <a:ext cx="10069011" cy="4070408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9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3" name="Date Placeholder 14">
            <a:extLst>
              <a:ext uri="{FF2B5EF4-FFF2-40B4-BE49-F238E27FC236}">
                <a16:creationId xmlns:a16="http://schemas.microsoft.com/office/drawing/2014/main" id="{5161ABAB-6DB4-433A-ACC8-A0EC0AACA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09-10-2022</a:t>
            </a:fld>
            <a:endParaRPr lang="da-DK" dirty="0"/>
          </a:p>
        </p:txBody>
      </p:sp>
      <p:sp>
        <p:nvSpPr>
          <p:cNvPr id="14" name="Date Placeholder 14">
            <a:extLst>
              <a:ext uri="{FF2B5EF4-FFF2-40B4-BE49-F238E27FC236}">
                <a16:creationId xmlns:a16="http://schemas.microsoft.com/office/drawing/2014/main" id="{BC3A8B03-9EA5-416E-BD54-B87E6C4A6781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09-10-2022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90335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AC5FF5C-5A1F-4EF8-85A8-E1370E4FA7C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5848" y="1000443"/>
            <a:ext cx="4951428" cy="4841557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pic>
        <p:nvPicPr>
          <p:cNvPr id="13" name="Logo black">
            <a:extLst>
              <a:ext uri="{FF2B5EF4-FFF2-40B4-BE49-F238E27FC236}">
                <a16:creationId xmlns:a16="http://schemas.microsoft.com/office/drawing/2014/main" id="{8790A71A-B09B-4B5F-9D31-846A17201C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6" y="6294893"/>
            <a:ext cx="784800" cy="211840"/>
          </a:xfrm>
          <a:prstGeom prst="rect">
            <a:avLst/>
          </a:prstGeom>
        </p:spPr>
      </p:pic>
      <p:sp>
        <p:nvSpPr>
          <p:cNvPr id="17" name="Date Placeholder 14">
            <a:extLst>
              <a:ext uri="{FF2B5EF4-FFF2-40B4-BE49-F238E27FC236}">
                <a16:creationId xmlns:a16="http://schemas.microsoft.com/office/drawing/2014/main" id="{D63CFED0-47FC-4852-81C1-6B705FD6417D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09-10-2022</a:t>
            </a:fld>
            <a:endParaRPr lang="da-DK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2565F4-7FB3-4F2B-AED8-4859D42935AE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09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b" anchorCtr="0"/>
          <a:lstStyle>
            <a:lvl1pPr algn="l">
              <a:lnSpc>
                <a:spcPct val="10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A915360E-F247-49FB-821B-5399F132647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5848" y="1000443"/>
            <a:ext cx="4951428" cy="4841557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7" name="Date Placeholder 14">
            <a:extLst>
              <a:ext uri="{FF2B5EF4-FFF2-40B4-BE49-F238E27FC236}">
                <a16:creationId xmlns:a16="http://schemas.microsoft.com/office/drawing/2014/main" id="{FB068F22-0263-44BB-8333-C5643293F3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09-10-2022</a:t>
            </a:fld>
            <a:endParaRPr lang="da-DK" dirty="0"/>
          </a:p>
        </p:txBody>
      </p:sp>
      <p:sp>
        <p:nvSpPr>
          <p:cNvPr id="8" name="Date Placeholder 14">
            <a:extLst>
              <a:ext uri="{FF2B5EF4-FFF2-40B4-BE49-F238E27FC236}">
                <a16:creationId xmlns:a16="http://schemas.microsoft.com/office/drawing/2014/main" id="{2D08A2CA-4B19-4B39-B540-F97244C446A4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09-10-2022</a:t>
            </a:fld>
            <a:endParaRPr lang="da-DK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B9F81D-3EAD-42E8-88EC-432C25D7A8F9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0034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9D41ADC-5992-4476-8E55-8A709AA1B4B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673356" y="1700212"/>
            <a:ext cx="4693920" cy="41417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0" name="Date Placeholder 14">
            <a:extLst>
              <a:ext uri="{FF2B5EF4-FFF2-40B4-BE49-F238E27FC236}">
                <a16:creationId xmlns:a16="http://schemas.microsoft.com/office/drawing/2014/main" id="{BBCDE8CE-8147-4B12-B358-7B7ACA92F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09-10-2022</a:t>
            </a:fld>
            <a:endParaRPr lang="da-DK" dirty="0"/>
          </a:p>
        </p:txBody>
      </p:sp>
      <p:sp>
        <p:nvSpPr>
          <p:cNvPr id="11" name="Date Placeholder 14">
            <a:extLst>
              <a:ext uri="{FF2B5EF4-FFF2-40B4-BE49-F238E27FC236}">
                <a16:creationId xmlns:a16="http://schemas.microsoft.com/office/drawing/2014/main" id="{7ACE2053-07AA-42FA-A789-E1430CAF7988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09-10-2022</a:t>
            </a:fld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DCBB1C-1FE3-42F2-ACED-70B0664062B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096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C1A9A-6ADC-4F72-A312-ED1DBEF01B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0" y="1028246"/>
            <a:ext cx="5366267" cy="1884283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56969-981A-4869-9324-B595DF89D12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56000" y="1028246"/>
            <a:ext cx="5216400" cy="48253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22" name="Logo black">
            <a:extLst>
              <a:ext uri="{FF2B5EF4-FFF2-40B4-BE49-F238E27FC236}">
                <a16:creationId xmlns:a16="http://schemas.microsoft.com/office/drawing/2014/main" id="{CAAF367F-3818-457C-9EE1-320E9050AE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6" y="6294893"/>
            <a:ext cx="784800" cy="21184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F779A9-E4FE-4412-9D9E-BF5BF84D02A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09-10-2022</a:t>
            </a:fld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5949DE-6D77-480D-A4A9-E2E53BE1CE80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75150F5-CFA6-40F1-B2B7-79337C2232BB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7717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692202" y="1006605"/>
            <a:ext cx="4680000" cy="1938338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B99C08-64C3-4ADA-9CD2-FBE2ED8551F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92202" y="3387600"/>
            <a:ext cx="4680000" cy="24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16" name="Logo black">
            <a:extLst>
              <a:ext uri="{FF2B5EF4-FFF2-40B4-BE49-F238E27FC236}">
                <a16:creationId xmlns:a16="http://schemas.microsoft.com/office/drawing/2014/main" id="{B52757AD-346A-4AA0-A5D6-36F8B1FE48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6" y="6294893"/>
            <a:ext cx="784800" cy="211840"/>
          </a:xfrm>
          <a:prstGeom prst="rect">
            <a:avLst/>
          </a:prstGeom>
        </p:spPr>
      </p:pic>
      <p:sp>
        <p:nvSpPr>
          <p:cNvPr id="18" name="Date Placeholder 14">
            <a:extLst>
              <a:ext uri="{FF2B5EF4-FFF2-40B4-BE49-F238E27FC236}">
                <a16:creationId xmlns:a16="http://schemas.microsoft.com/office/drawing/2014/main" id="{A09FC7B4-885C-4F9D-BD71-AE2FBDB38698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09-10-2022</a:t>
            </a:fld>
            <a:endParaRPr lang="da-DK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8FEE58-0FE9-4218-904C-188D46CD214D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22432" y="1000443"/>
            <a:ext cx="5077365" cy="485315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3F302217-B569-449A-8422-B6650C9BB084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09-10-2022</a:t>
            </a:fld>
            <a:endParaRPr lang="da-DK" dirty="0"/>
          </a:p>
        </p:txBody>
      </p:sp>
      <p:sp>
        <p:nvSpPr>
          <p:cNvPr id="24" name="Slide Number Placeholder 23">
            <a:extLst>
              <a:ext uri="{FF2B5EF4-FFF2-40B4-BE49-F238E27FC236}">
                <a16:creationId xmlns:a16="http://schemas.microsoft.com/office/drawing/2014/main" id="{58D7263E-B2E5-4CB9-9AAF-C0006E4A040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BBAA208-28D6-470D-B539-73F9AC20E86C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54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B9A67-E62D-400C-BC42-A3A96AAED2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1" y="1028247"/>
            <a:ext cx="2502000" cy="432000"/>
          </a:xfrm>
        </p:spPr>
        <p:txBody>
          <a:bodyPr/>
          <a:lstStyle>
            <a:lvl1pPr>
              <a:lnSpc>
                <a:spcPct val="110000"/>
              </a:lnSpc>
              <a:defRPr sz="1200"/>
            </a:lvl1pPr>
          </a:lstStyle>
          <a:p>
            <a:r>
              <a:rPr lang="da-DK" noProof="0" dirty="0"/>
              <a:t>Klik for at tilføje underoverskrift</a:t>
            </a:r>
            <a:endParaRPr lang="da-DK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E60E8CAC-51BD-4862-8B6E-BD3E315677C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11163" y="1475354"/>
            <a:ext cx="2502000" cy="4366646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25135A09-8F8A-4D87-8C43-B3A0A80BE2F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73164" y="1028246"/>
            <a:ext cx="2502000" cy="432000"/>
          </a:xfrm>
        </p:spPr>
        <p:txBody>
          <a:bodyPr/>
          <a:lstStyle>
            <a:lvl1pPr marL="0" indent="0" algn="l">
              <a:buNone/>
              <a:defRPr sz="1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noProof="0" dirty="0"/>
              <a:t>Klik for at tilføje underoverskrift</a:t>
            </a:r>
            <a:endParaRPr lang="da-DK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462D92C6-668E-491E-B394-72897FAB308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273163" y="1475354"/>
            <a:ext cx="2502000" cy="4366646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C0F1B1F1-CA40-4EA4-AB68-69DBBD61ED9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35163" y="1028246"/>
            <a:ext cx="2502000" cy="432000"/>
          </a:xfrm>
        </p:spPr>
        <p:txBody>
          <a:bodyPr/>
          <a:lstStyle>
            <a:lvl1pPr marL="0" indent="0">
              <a:buNone/>
              <a:defRPr sz="1200" b="1"/>
            </a:lvl1pPr>
            <a:lvl2pPr marL="252000" indent="0">
              <a:buNone/>
              <a:defRPr/>
            </a:lvl2pPr>
          </a:lstStyle>
          <a:p>
            <a:pPr lvl="0"/>
            <a:r>
              <a:rPr lang="da-DK" noProof="0" dirty="0"/>
              <a:t>Klik for at tilføje underoverskrift</a:t>
            </a:r>
            <a:endParaRPr lang="da-DK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3DBEE0FF-2C0E-499E-ACAF-B6F421AF13D5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135163" y="1475354"/>
            <a:ext cx="2502000" cy="4366646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091117C-5AED-4416-88BA-F1C88ACD7A2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997162" y="1028247"/>
            <a:ext cx="2502000" cy="432000"/>
          </a:xfrm>
        </p:spPr>
        <p:txBody>
          <a:bodyPr/>
          <a:lstStyle>
            <a:lvl1pPr marL="0" indent="0">
              <a:buNone/>
              <a:defRPr sz="1200" b="1"/>
            </a:lvl1pPr>
            <a:lvl2pPr marL="252000" indent="0">
              <a:buNone/>
              <a:defRPr/>
            </a:lvl2pPr>
          </a:lstStyle>
          <a:p>
            <a:pPr lvl="0"/>
            <a:r>
              <a:rPr lang="da-DK" noProof="0" dirty="0"/>
              <a:t>Klik for at tilføje underoverskrift</a:t>
            </a:r>
            <a:endParaRPr lang="da-DK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C66F31E1-769E-4E9A-9DCC-2C64321A89C1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997161" y="1475354"/>
            <a:ext cx="2501999" cy="4366646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28" name="Date Placeholder 14">
            <a:extLst>
              <a:ext uri="{FF2B5EF4-FFF2-40B4-BE49-F238E27FC236}">
                <a16:creationId xmlns:a16="http://schemas.microsoft.com/office/drawing/2014/main" id="{1DCD95D8-07B6-42C0-8767-A640B7CA8534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09-10-2022</a:t>
            </a:fld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588C40-671D-463C-8463-D77B96C28D88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09-10-2022</a:t>
            </a:fld>
            <a:endParaRPr lang="da-DK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B93800-6F51-413B-BA21-0A9967FF338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41953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billede 3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99300" cy="6858000"/>
          </a:xfrm>
          <a:solidFill>
            <a:schemeClr val="bg1"/>
          </a:solidFill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6692401" y="1076109"/>
            <a:ext cx="4680000" cy="1822734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overskrift, maksimalt 3 linjer</a:t>
            </a:r>
            <a:endParaRPr lang="da-DK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56969-981A-4869-9324-B595DF89D12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692400" y="3387600"/>
            <a:ext cx="4680000" cy="24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20" name="Logo black">
            <a:extLst>
              <a:ext uri="{FF2B5EF4-FFF2-40B4-BE49-F238E27FC236}">
                <a16:creationId xmlns:a16="http://schemas.microsoft.com/office/drawing/2014/main" id="{1421C492-A651-4EE4-BB8B-C6886E7B5C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2400" y="6294893"/>
            <a:ext cx="784800" cy="211840"/>
          </a:xfrm>
          <a:prstGeom prst="rect">
            <a:avLst/>
          </a:prstGeom>
        </p:spPr>
      </p:pic>
      <p:sp>
        <p:nvSpPr>
          <p:cNvPr id="30" name="Date Placeholder 14">
            <a:extLst>
              <a:ext uri="{FF2B5EF4-FFF2-40B4-BE49-F238E27FC236}">
                <a16:creationId xmlns:a16="http://schemas.microsoft.com/office/drawing/2014/main" id="{2C4B35A0-F8F7-420F-9E06-CC0AAAA0B84F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09-10-2022</a:t>
            </a:fld>
            <a:endParaRPr lang="da-DK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C94981C-CC58-4018-9B19-5053EFA6B6A9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72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0400" y="1028247"/>
            <a:ext cx="11379347" cy="16026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0400" y="3369040"/>
            <a:ext cx="11371905" cy="24729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Første niveau, bullet 16 </a:t>
            </a:r>
            <a:r>
              <a:rPr lang="da-DK" dirty="0" err="1"/>
              <a:t>pkt</a:t>
            </a:r>
            <a:endParaRPr lang="da-DK" dirty="0"/>
          </a:p>
          <a:p>
            <a:pPr lvl="1"/>
            <a:r>
              <a:rPr lang="da-DK" dirty="0"/>
              <a:t>Andet niveau, bullet 14 </a:t>
            </a:r>
            <a:r>
              <a:rPr lang="da-DK" dirty="0" err="1"/>
              <a:t>pkt</a:t>
            </a:r>
            <a:endParaRPr lang="da-DK" dirty="0"/>
          </a:p>
          <a:p>
            <a:pPr lvl="2"/>
            <a:r>
              <a:rPr lang="da-DK" dirty="0"/>
              <a:t>Tredje niveau, bullet 12 </a:t>
            </a:r>
            <a:r>
              <a:rPr lang="da-DK" dirty="0" err="1"/>
              <a:t>pkt</a:t>
            </a:r>
            <a:endParaRPr lang="da-DK" dirty="0"/>
          </a:p>
          <a:p>
            <a:pPr lvl="3"/>
            <a:r>
              <a:rPr lang="da-DK" dirty="0"/>
              <a:t>Fjerde niveau, Header bold 16 </a:t>
            </a:r>
            <a:r>
              <a:rPr lang="da-DK" dirty="0" err="1"/>
              <a:t>pkt</a:t>
            </a:r>
            <a:endParaRPr lang="da-DK" dirty="0"/>
          </a:p>
          <a:p>
            <a:pPr lvl="4"/>
            <a:r>
              <a:rPr lang="da-DK" dirty="0"/>
              <a:t>Femte niveau, Body </a:t>
            </a:r>
            <a:r>
              <a:rPr lang="da-DK" dirty="0" err="1"/>
              <a:t>regular</a:t>
            </a:r>
            <a:r>
              <a:rPr lang="da-DK" dirty="0"/>
              <a:t> 16 </a:t>
            </a:r>
            <a:r>
              <a:rPr lang="da-DK" dirty="0" err="1"/>
              <a:t>pkt</a:t>
            </a:r>
            <a:endParaRPr lang="da-DK" dirty="0"/>
          </a:p>
          <a:p>
            <a:pPr lvl="5"/>
            <a:r>
              <a:rPr lang="da-DK" dirty="0"/>
              <a:t>Sjette niveau, bullet 12 </a:t>
            </a:r>
            <a:r>
              <a:rPr lang="da-DK" dirty="0" err="1"/>
              <a:t>pkt</a:t>
            </a:r>
            <a:endParaRPr lang="da-DK" dirty="0"/>
          </a:p>
          <a:p>
            <a:pPr lvl="6"/>
            <a:r>
              <a:rPr lang="da-DK" dirty="0"/>
              <a:t>Syvende niveau, bullet 12 </a:t>
            </a:r>
            <a:r>
              <a:rPr lang="da-DK" dirty="0" err="1"/>
              <a:t>pkt</a:t>
            </a:r>
            <a:r>
              <a:rPr lang="da-DK" dirty="0"/>
              <a:t> (indryk 1 gang)</a:t>
            </a:r>
            <a:endParaRPr lang="da-DK"/>
          </a:p>
          <a:p>
            <a:pPr lvl="7"/>
            <a:r>
              <a:rPr lang="da-DK" dirty="0"/>
              <a:t>Ottende niveau, Header bold, 12 </a:t>
            </a:r>
            <a:r>
              <a:rPr lang="da-DK" dirty="0" err="1"/>
              <a:t>pkt</a:t>
            </a:r>
            <a:endParaRPr lang="da-DK" dirty="0"/>
          </a:p>
          <a:p>
            <a:pPr lvl="8"/>
            <a:r>
              <a:rPr lang="da-DK" dirty="0"/>
              <a:t>Niende niveau, Body </a:t>
            </a:r>
            <a:r>
              <a:rPr lang="da-DK" dirty="0" err="1"/>
              <a:t>regular</a:t>
            </a:r>
            <a:r>
              <a:rPr lang="da-DK" dirty="0"/>
              <a:t>, 12 </a:t>
            </a:r>
            <a:r>
              <a:rPr lang="da-DK" dirty="0" err="1"/>
              <a:t>pkt</a:t>
            </a:r>
            <a:endParaRPr lang="da-DK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A56ADEC3-98E1-4CEA-9AF5-46F4CDD2FA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09-10-2022</a:t>
            </a:fld>
            <a:endParaRPr lang="da-DK" dirty="0"/>
          </a:p>
        </p:txBody>
      </p:sp>
      <p:pic>
        <p:nvPicPr>
          <p:cNvPr id="25" name="Logo black">
            <a:extLst>
              <a:ext uri="{FF2B5EF4-FFF2-40B4-BE49-F238E27FC236}">
                <a16:creationId xmlns:a16="http://schemas.microsoft.com/office/drawing/2014/main" id="{860AC4C2-E6D6-4DCE-950A-C298C0AE9B8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6" y="6294893"/>
            <a:ext cx="784800" cy="21184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100">
                <a:noFill/>
              </a:defRPr>
            </a:lvl1pPr>
          </a:lstStyle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8" name="Date Placeholder 14">
            <a:extLst>
              <a:ext uri="{FF2B5EF4-FFF2-40B4-BE49-F238E27FC236}">
                <a16:creationId xmlns:a16="http://schemas.microsoft.com/office/drawing/2014/main" id="{7DF98717-AAEA-4E2B-96B8-AAAFF896C0EA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09-10-2022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4352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1" r:id="rId2"/>
    <p:sldLayoutId id="2147483680" r:id="rId3"/>
    <p:sldLayoutId id="2147483688" r:id="rId4"/>
    <p:sldLayoutId id="2147483690" r:id="rId5"/>
    <p:sldLayoutId id="2147483686" r:id="rId6"/>
    <p:sldLayoutId id="2147483682" r:id="rId7"/>
    <p:sldLayoutId id="2147483689" r:id="rId8"/>
    <p:sldLayoutId id="2147483676" r:id="rId9"/>
    <p:sldLayoutId id="2147483654" r:id="rId10"/>
    <p:sldLayoutId id="2147483685" r:id="rId11"/>
    <p:sldLayoutId id="2147483691" r:id="rId12"/>
    <p:sldLayoutId id="2147483662" r:id="rId13"/>
  </p:sldLayoutIdLst>
  <p:hf hdr="0"/>
  <p:txStyles>
    <p:titleStyle>
      <a:lvl1pPr algn="l" defTabSz="914400" rtl="0" eaLnBrk="1" latinLnBrk="0" hangingPunct="1">
        <a:lnSpc>
          <a:spcPct val="97000"/>
        </a:lnSpc>
        <a:spcBef>
          <a:spcPct val="0"/>
        </a:spcBef>
        <a:buNone/>
        <a:tabLst>
          <a:tab pos="1438275" algn="l"/>
        </a:tabLst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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à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à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​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​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2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à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04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à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​"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​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85" userDrawn="1">
          <p15:clr>
            <a:srgbClr val="F26B43"/>
          </p15:clr>
        </p15:guide>
        <p15:guide id="4" orient="horz" pos="1071" userDrawn="1">
          <p15:clr>
            <a:srgbClr val="F26B43"/>
          </p15:clr>
        </p15:guide>
        <p15:guide id="5" pos="259" userDrawn="1">
          <p15:clr>
            <a:srgbClr val="F26B43"/>
          </p15:clr>
        </p15:guide>
        <p15:guide id="6" pos="7421" userDrawn="1">
          <p15:clr>
            <a:srgbClr val="F26B43"/>
          </p15:clr>
        </p15:guide>
        <p15:guide id="7" orient="horz" pos="1253" userDrawn="1">
          <p15:clr>
            <a:srgbClr val="F26B43"/>
          </p15:clr>
        </p15:guide>
        <p15:guide id="8" orient="horz" pos="3680" userDrawn="1">
          <p15:clr>
            <a:srgbClr val="F26B43"/>
          </p15:clr>
        </p15:guide>
        <p15:guide id="9" orient="horz" pos="3916" userDrawn="1">
          <p15:clr>
            <a:srgbClr val="F26B43"/>
          </p15:clr>
        </p15:guide>
        <p15:guide id="10" orient="horz" pos="4094" userDrawn="1">
          <p15:clr>
            <a:srgbClr val="F26B43"/>
          </p15:clr>
        </p15:guide>
        <p15:guide id="11" pos="54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hyperlink" Target="https://event.sdu.dk/projektledelsetap2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D635C36-FE7A-4203-9D8F-A0C43411B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514" y="520246"/>
            <a:ext cx="5366267" cy="719274"/>
          </a:xfrm>
        </p:spPr>
        <p:txBody>
          <a:bodyPr/>
          <a:lstStyle/>
          <a:p>
            <a:r>
              <a:rPr lang="da-DK" dirty="0"/>
              <a:t>Afrunding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ABFBBFC6-41C8-465D-8B67-F8A35C33C21C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511AECDE-CFB6-4B6D-926C-405B4690EC08}" type="datetime1">
              <a:rPr lang="da-DK" smtClean="0"/>
              <a:t>09-10-2022</a:t>
            </a:fld>
            <a:endParaRPr lang="da-DK" dirty="0"/>
          </a:p>
        </p:txBody>
      </p:sp>
      <p:sp>
        <p:nvSpPr>
          <p:cNvPr id="8" name="Pladsholder til indhold 7">
            <a:extLst>
              <a:ext uri="{FF2B5EF4-FFF2-40B4-BE49-F238E27FC236}">
                <a16:creationId xmlns:a16="http://schemas.microsoft.com/office/drawing/2014/main" id="{5D0C4C2F-6129-88D0-9327-425C1B6812D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750767" y="1419497"/>
            <a:ext cx="5216400" cy="4335988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251460">
              <a:spcAft>
                <a:spcPts val="1800"/>
              </a:spcAft>
            </a:pPr>
            <a:r>
              <a:rPr lang="da-DK" sz="1800" dirty="0"/>
              <a:t>Tak til oplægsholderne</a:t>
            </a:r>
            <a:endParaRPr lang="en-US" dirty="0"/>
          </a:p>
          <a:p>
            <a:pPr marL="251460" indent="-251460"/>
            <a:r>
              <a:rPr lang="da-DK" sz="1800" dirty="0">
                <a:latin typeface="Arial"/>
                <a:cs typeface="Calibri"/>
              </a:rPr>
              <a:t>Kursus i Projektledelse for TAP</a:t>
            </a:r>
            <a:r>
              <a:rPr lang="da-DK" sz="1800" dirty="0">
                <a:effectLst/>
                <a:latin typeface="Arial"/>
                <a:ea typeface="Calibri" panose="020F0502020204030204" pitchFamily="34" charset="0"/>
                <a:cs typeface="Calibri"/>
              </a:rPr>
              <a:t>:</a:t>
            </a:r>
            <a:b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da-DK" sz="1800" u="sng" dirty="0">
                <a:solidFill>
                  <a:srgbClr val="0563C1"/>
                </a:solidFill>
                <a:effectLst/>
                <a:latin typeface="Calibri"/>
                <a:ea typeface="Calibri" panose="020F0502020204030204" pitchFamily="34" charset="0"/>
                <a:cs typeface="Calibri"/>
                <a:hlinkClick r:id="rId4"/>
              </a:rPr>
              <a:t>Projektledelse for TAP: Modul 1 Projektudvikling og Projektstyring med udgangspunkt i SDU´s projektmodel (3 dage) den 29.,30. november og 1. december 2022</a:t>
            </a:r>
            <a:br>
              <a:rPr lang="da-DK" sz="1800" u="sng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da-DK" sz="1800" u="sng" dirty="0">
                <a:solidFill>
                  <a:srgbClr val="0563C1"/>
                </a:solidFill>
                <a:latin typeface="Calibri"/>
                <a:ea typeface="Calibri" panose="020F0502020204030204" pitchFamily="34" charset="0"/>
                <a:cs typeface="Calibri"/>
              </a:rPr>
              <a:t>Projektledelse for TAP: Modul 2 Ledelse af projektets interessenter den 1.,2. og 3. maj 2023 </a:t>
            </a:r>
          </a:p>
          <a:p>
            <a:pPr marL="0" indent="0">
              <a:buNone/>
            </a:pPr>
            <a:endParaRPr lang="da-DK" sz="1800" dirty="0"/>
          </a:p>
          <a:p>
            <a:pPr marL="251460" indent="-251460">
              <a:spcAft>
                <a:spcPts val="1800"/>
              </a:spcAft>
            </a:pPr>
            <a:r>
              <a:rPr lang="da-DK" sz="1800" dirty="0"/>
              <a:t>Nye medlemmer</a:t>
            </a:r>
          </a:p>
          <a:p>
            <a:pPr marL="251460" indent="-251460">
              <a:spcAft>
                <a:spcPts val="1800"/>
              </a:spcAft>
            </a:pPr>
            <a:r>
              <a:rPr lang="da-DK" sz="1800" dirty="0">
                <a:cs typeface="Arial"/>
              </a:rPr>
              <a:t>I modtager spørgeskemaer</a:t>
            </a:r>
          </a:p>
          <a:p>
            <a:pPr marL="251460" indent="-251460">
              <a:spcAft>
                <a:spcPts val="1200"/>
              </a:spcAft>
            </a:pPr>
            <a:r>
              <a:rPr lang="da-DK" sz="1800" dirty="0"/>
              <a:t>Tak for i dag</a:t>
            </a:r>
            <a:endParaRPr lang="da-DK" sz="1800" dirty="0">
              <a:cs typeface="Arial"/>
            </a:endParaRPr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2FCF3231-D389-49BB-B93C-76A97072BBF3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65" t="-5278" r="-1351" b="-4071"/>
          <a:stretch/>
        </p:blipFill>
        <p:spPr>
          <a:xfrm>
            <a:off x="6817361" y="1239520"/>
            <a:ext cx="4387652" cy="463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4511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AINEDIMAGEPATH" val="C:\Users\bhp\AppData\Local\Templafy\AddIns\PowerPointVsto\Mennesker.png"/>
</p:tagLst>
</file>

<file path=ppt/theme/theme1.xml><?xml version="1.0" encoding="utf-8"?>
<a:theme xmlns:a="http://schemas.openxmlformats.org/drawingml/2006/main" name="Blank">
  <a:themeElements>
    <a:clrScheme name="SDU">
      <a:dk1>
        <a:srgbClr val="000000"/>
      </a:dk1>
      <a:lt1>
        <a:srgbClr val="FFFFFF"/>
      </a:lt1>
      <a:dk2>
        <a:srgbClr val="7A6040"/>
      </a:dk2>
      <a:lt2>
        <a:srgbClr val="DDCBA4"/>
      </a:lt2>
      <a:accent1>
        <a:srgbClr val="AEB862"/>
      </a:accent1>
      <a:accent2>
        <a:srgbClr val="789D4A"/>
      </a:accent2>
      <a:accent3>
        <a:srgbClr val="F2C75C"/>
      </a:accent3>
      <a:accent4>
        <a:srgbClr val="E07E3C"/>
      </a:accent4>
      <a:accent5>
        <a:srgbClr val="E1BBB4"/>
      </a:accent5>
      <a:accent6>
        <a:srgbClr val="D05A57"/>
      </a:accent6>
      <a:hlink>
        <a:srgbClr val="0563C1"/>
      </a:hlink>
      <a:folHlink>
        <a:srgbClr val="954F72"/>
      </a:folHlink>
    </a:clrScheme>
    <a:fontScheme name="SD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lIns="72000" tIns="72000" rIns="72000" bIns="72000" rtlCol="0" anchor="ctr"/>
      <a:lstStyle>
        <a:defPPr algn="ctr">
          <a:defRPr sz="1600" dirty="0" err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/>
        </a:defPPr>
      </a:lstStyle>
    </a:txDef>
  </a:objectDefaults>
  <a:extraClrSchemeLst/>
  <a:custClrLst>
    <a:custClr name="Grøn 1">
      <a:srgbClr val="4E5B31"/>
    </a:custClr>
    <a:custClr name="Grøn 2">
      <a:srgbClr val="789D4A"/>
    </a:custClr>
    <a:custClr name="Grøn 3">
      <a:srgbClr val="AEB862"/>
    </a:custClr>
    <a:custClr name="Grøn 4">
      <a:srgbClr val="EAE7B9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Orange 1">
      <a:srgbClr val="D38235"/>
    </a:custClr>
    <a:custClr name="Orange 2">
      <a:srgbClr val="E0A526"/>
    </a:custClr>
    <a:custClr name="Orange 3">
      <a:srgbClr val="EED484"/>
    </a:custClr>
    <a:custClr name="Orange 4">
      <a:srgbClr val="FCF0C4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Rød 1">
      <a:srgbClr val="862633"/>
    </a:custClr>
    <a:custClr name="Rød 2">
      <a:srgbClr val="D05A57"/>
    </a:custClr>
    <a:custClr name="Rød 3">
      <a:srgbClr val="E1BBB4"/>
    </a:custClr>
    <a:custClr name="Rød 4">
      <a:srgbClr val="F4E2DE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Brun 1">
      <a:srgbClr val="473729"/>
    </a:custClr>
    <a:custClr name="Brun 2">
      <a:srgbClr val="946037"/>
    </a:custClr>
    <a:custClr name="Brun 3">
      <a:srgbClr val="DDCBA4"/>
    </a:custClr>
    <a:custClr name="Brun 4">
      <a:srgbClr val="EFE5D1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Sort">
      <a:srgbClr val="000000"/>
    </a:custClr>
    <a:custClr name="Hvid">
      <a:srgbClr val="FFFFFF"/>
    </a:custClr>
  </a:custClrLst>
  <a:extLst>
    <a:ext uri="{05A4C25C-085E-4340-85A3-A5531E510DB2}">
      <thm15:themeFamily xmlns:thm15="http://schemas.microsoft.com/office/thememl/2012/main" name="SDU widescreen.potx" id="{1C4F8E8D-0334-4267-96F7-9CAC143C1229}" vid="{6887ADA9-E5D5-4F4B-ACE2-4324069191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Grøn 1">
      <a:srgbClr val="4E5B31"/>
    </a:custClr>
    <a:custClr name="Grøn 2">
      <a:srgbClr val="789D4A"/>
    </a:custClr>
    <a:custClr name="Grøn 3">
      <a:srgbClr val="AEB862"/>
    </a:custClr>
    <a:custClr name="Grøn 4">
      <a:srgbClr val="EAE7B9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Orange 1">
      <a:srgbClr val="D38235"/>
    </a:custClr>
    <a:custClr name="Orange 2">
      <a:srgbClr val="E0A526"/>
    </a:custClr>
    <a:custClr name="Orange 3">
      <a:srgbClr val="EED484"/>
    </a:custClr>
    <a:custClr name="Orange 4">
      <a:srgbClr val="FCF0C4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Rød 1">
      <a:srgbClr val="862633"/>
    </a:custClr>
    <a:custClr name="Rød 2">
      <a:srgbClr val="D05A57"/>
    </a:custClr>
    <a:custClr name="Rød 3">
      <a:srgbClr val="E1BBB4"/>
    </a:custClr>
    <a:custClr name="Rød 4">
      <a:srgbClr val="F4E2DE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Brun 1">
      <a:srgbClr val="473729"/>
    </a:custClr>
    <a:custClr name="Brun 2">
      <a:srgbClr val="946037"/>
    </a:custClr>
    <a:custClr name="Brun 3">
      <a:srgbClr val="DDCBA4"/>
    </a:custClr>
    <a:custClr name="Brun 4">
      <a:srgbClr val="EFE5D1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Sort">
      <a:srgbClr val="000000"/>
    </a:custClr>
    <a:custClr name="Hvid">
      <a:srgbClr val="FFFFFF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TemplafyTemplateConfiguration><![CDATA[{"elementsMetadata":[],"transformationConfigurations":[{"language":"{{DocumentLanguage}}","disableUpdates":false,"type":"proofingLanguage"}],"templateName":"SDU widescreen 16:9 - uden enhedsnavn, dato og links","templateDescription":"SDU widescreen 16:9 - uden enhedsnavn, dato og links","enableDocumentContentUpdater":true,"version":"1.3"}]]></TemplafyTemplateConfiguration>
</file>

<file path=customXml/item3.xml><?xml version="1.0" encoding="utf-8"?>
<TemplafySlideFormConfiguration><![CDATA[{"formFields":[],"formDataEntries":[]}]]></TemplafySlideFormConfiguration>
</file>

<file path=customXml/item4.xml><?xml version="1.0" encoding="utf-8"?>
<TemplafyFormConfiguration><![CDATA[{"formFields":[],"formDataEntries":[]}]]></TemplafyFormConfiguration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292EEE87934AB40914CAF5009744879" ma:contentTypeVersion="2" ma:contentTypeDescription="Opret et nyt dokument." ma:contentTypeScope="" ma:versionID="734b2c230b507b3c7e1fcbc603d6f21d">
  <xsd:schema xmlns:xsd="http://www.w3.org/2001/XMLSchema" xmlns:xs="http://www.w3.org/2001/XMLSchema" xmlns:p="http://schemas.microsoft.com/office/2006/metadata/properties" xmlns:ns2="de28af0f-f174-442f-b980-84548850551c" targetNamespace="http://schemas.microsoft.com/office/2006/metadata/properties" ma:root="true" ma:fieldsID="faf46359404a284d7c0f234dc3f4da1d" ns2:_="">
    <xsd:import namespace="de28af0f-f174-442f-b980-8454885055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28af0f-f174-442f-b980-8454885055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7.xml><?xml version="1.0" encoding="utf-8"?>
<TemplafySlideTemplateConfiguration><![CDATA[{"elementsMetadata":[],"documentContentValidatorConfiguration":{"enableDocumentContentValidator":false,"documentContentValidatorVersion":0},"slideId":"636921329540560416","enableDocumentContentUpdater":true,"version":"1.3"}]]></TemplafySlideTemplateConfiguration>
</file>

<file path=customXml/itemProps1.xml><?xml version="1.0" encoding="utf-8"?>
<ds:datastoreItem xmlns:ds="http://schemas.openxmlformats.org/officeDocument/2006/customXml" ds:itemID="{F5886F14-FE47-4967-89CA-43CA999F8EAF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de28af0f-f174-442f-b980-84548850551c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484C70F-0F64-4774-853F-19FDF7E1F81D}">
  <ds:schemaRefs/>
</ds:datastoreItem>
</file>

<file path=customXml/itemProps3.xml><?xml version="1.0" encoding="utf-8"?>
<ds:datastoreItem xmlns:ds="http://schemas.openxmlformats.org/officeDocument/2006/customXml" ds:itemID="{43723FED-A2E0-415E-8B28-139637BC092B}">
  <ds:schemaRefs/>
</ds:datastoreItem>
</file>

<file path=customXml/itemProps4.xml><?xml version="1.0" encoding="utf-8"?>
<ds:datastoreItem xmlns:ds="http://schemas.openxmlformats.org/officeDocument/2006/customXml" ds:itemID="{C5CD5A01-6378-494D-B71B-D23DEC9A120C}">
  <ds:schemaRefs/>
</ds:datastoreItem>
</file>

<file path=customXml/itemProps5.xml><?xml version="1.0" encoding="utf-8"?>
<ds:datastoreItem xmlns:ds="http://schemas.openxmlformats.org/officeDocument/2006/customXml" ds:itemID="{98CEE29F-A9CE-45A4-BE31-0232D583A796}">
  <ds:schemaRefs>
    <ds:schemaRef ds:uri="http://schemas.microsoft.com/sharepoint/v3/contenttype/forms"/>
  </ds:schemaRefs>
</ds:datastoreItem>
</file>

<file path=customXml/itemProps6.xml><?xml version="1.0" encoding="utf-8"?>
<ds:datastoreItem xmlns:ds="http://schemas.openxmlformats.org/officeDocument/2006/customXml" ds:itemID="{6C6F1C41-7CDF-4C25-ABC8-F10F88440D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28af0f-f174-442f-b980-8454885055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7.xml><?xml version="1.0" encoding="utf-8"?>
<ds:datastoreItem xmlns:ds="http://schemas.openxmlformats.org/officeDocument/2006/customXml" ds:itemID="{80A386E5-FB57-411F-ACEC-E4C4608EF981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SDU widescreen dateA</Template>
  <TotalTime>0</TotalTime>
  <Words>74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Blank</vt:lpstr>
      <vt:lpstr>Afrunding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Projekt- og porteføljenetværk  5. oktober 2022</dc:title>
  <dc:subject/>
  <dc:creator/>
  <cp:keywords/>
  <dc:description/>
  <cp:lastModifiedBy/>
  <cp:revision>125</cp:revision>
  <dcterms:created xsi:type="dcterms:W3CDTF">2019-01-15T10:32:39Z</dcterms:created>
  <dcterms:modified xsi:type="dcterms:W3CDTF">2022-10-09T14:06:01Z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fyTimeStamp">
    <vt:lpwstr>2019-03-26T09:32:31.2904676Z</vt:lpwstr>
  </property>
  <property fmtid="{D5CDD505-2E9C-101B-9397-08002B2CF9AE}" pid="3" name="TemplafyTenantId">
    <vt:lpwstr>sdu</vt:lpwstr>
  </property>
  <property fmtid="{D5CDD505-2E9C-101B-9397-08002B2CF9AE}" pid="4" name="TemplafyTemplateId">
    <vt:lpwstr>636921197437006162</vt:lpwstr>
  </property>
  <property fmtid="{D5CDD505-2E9C-101B-9397-08002B2CF9AE}" pid="5" name="TemplafyUserProfileId">
    <vt:lpwstr>636082231930658826</vt:lpwstr>
  </property>
  <property fmtid="{D5CDD505-2E9C-101B-9397-08002B2CF9AE}" pid="6" name="TemplafyLanguageCode">
    <vt:lpwstr>da-DK</vt:lpwstr>
  </property>
  <property fmtid="{D5CDD505-2E9C-101B-9397-08002B2CF9AE}" pid="7" name="ContentTypeId">
    <vt:lpwstr>0x010100D292EEE87934AB40914CAF5009744879</vt:lpwstr>
  </property>
</Properties>
</file>