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8"/>
  </p:sldMasterIdLst>
  <p:notesMasterIdLst>
    <p:notesMasterId r:id="rId10"/>
  </p:notesMasterIdLst>
  <p:sldIdLst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263" autoAdjust="0"/>
  </p:normalViewPr>
  <p:slideViewPr>
    <p:cSldViewPr snapToGrid="0" showGuides="1">
      <p:cViewPr varScale="1">
        <p:scale>
          <a:sx n="70" d="100"/>
          <a:sy n="70" d="100"/>
        </p:scale>
        <p:origin x="77" y="19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09/10/2022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43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82" r:id="rId7"/>
    <p:sldLayoutId id="2147483689" r:id="rId8"/>
    <p:sldLayoutId id="2147483676" r:id="rId9"/>
    <p:sldLayoutId id="2147483654" r:id="rId10"/>
    <p:sldLayoutId id="2147483685" r:id="rId11"/>
    <p:sldLayoutId id="2147483691" r:id="rId12"/>
    <p:sldLayoutId id="2147483662" r:id="rId13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hyperlink" Target="https://event.sdu.dk/projektledelsetap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D635C36-FE7A-4203-9D8F-A0C43411B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14" y="520246"/>
            <a:ext cx="5366267" cy="719274"/>
          </a:xfrm>
        </p:spPr>
        <p:txBody>
          <a:bodyPr/>
          <a:lstStyle/>
          <a:p>
            <a:r>
              <a:rPr lang="da-DK" dirty="0"/>
              <a:t>Afrunding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BFBBFC6-41C8-465D-8B67-F8A35C33C21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11AECDE-CFB6-4B6D-926C-405B4690EC08}" type="datetime1">
              <a:rPr lang="da-DK" smtClean="0"/>
              <a:t>09-10-2022</a:t>
            </a:fld>
            <a:endParaRPr lang="da-DK" dirty="0"/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5D0C4C2F-6129-88D0-9327-425C1B6812D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50767" y="1419497"/>
            <a:ext cx="5216400" cy="433598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>
              <a:spcAft>
                <a:spcPts val="1800"/>
              </a:spcAft>
            </a:pPr>
            <a:r>
              <a:rPr lang="da-DK" sz="1800" dirty="0"/>
              <a:t>Tak til oplægsholderne</a:t>
            </a:r>
            <a:endParaRPr lang="en-US" dirty="0"/>
          </a:p>
          <a:p>
            <a:pPr marL="251460" indent="-251460"/>
            <a:r>
              <a:rPr lang="da-DK" sz="1800" dirty="0">
                <a:latin typeface="Arial"/>
                <a:cs typeface="Calibri"/>
              </a:rPr>
              <a:t>Kursus i Projektledelse for TAP</a:t>
            </a:r>
            <a:r>
              <a:rPr lang="da-DK" sz="1800" dirty="0">
                <a:effectLst/>
                <a:latin typeface="Arial"/>
                <a:ea typeface="Calibri" panose="020F0502020204030204" pitchFamily="34" charset="0"/>
                <a:cs typeface="Calibri"/>
              </a:rPr>
              <a:t>:</a:t>
            </a:r>
            <a:b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a-DK" sz="1800" u="sng" dirty="0">
                <a:solidFill>
                  <a:srgbClr val="0563C1"/>
                </a:solidFill>
                <a:effectLst/>
                <a:latin typeface="Calibri"/>
                <a:ea typeface="Calibri" panose="020F0502020204030204" pitchFamily="34" charset="0"/>
                <a:cs typeface="Calibri"/>
                <a:hlinkClick r:id="rId4"/>
              </a:rPr>
              <a:t>Projektledelse for TAP: Modul 1 Projektudvikling og Projektstyring med udgangspunkt i SDU´s projektmodel (3 dage) den 29.,30. november og 1. december 2022</a:t>
            </a:r>
            <a:br>
              <a:rPr lang="da-DK" sz="1800" u="sng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a-DK" sz="1800" u="sng" dirty="0">
                <a:solidFill>
                  <a:srgbClr val="0563C1"/>
                </a:solidFill>
                <a:latin typeface="Calibri"/>
                <a:ea typeface="Calibri" panose="020F0502020204030204" pitchFamily="34" charset="0"/>
                <a:cs typeface="Calibri"/>
              </a:rPr>
              <a:t>Projektledelse for TAP: Modul 2 Ledelse af projektets interessenter den 1.,2. og 3. maj 2023 </a:t>
            </a:r>
          </a:p>
          <a:p>
            <a:pPr marL="0" indent="0">
              <a:buNone/>
            </a:pPr>
            <a:endParaRPr lang="da-DK" sz="1800" dirty="0"/>
          </a:p>
          <a:p>
            <a:pPr marL="251460" indent="-251460">
              <a:spcAft>
                <a:spcPts val="1800"/>
              </a:spcAft>
            </a:pPr>
            <a:r>
              <a:rPr lang="da-DK" sz="1800" dirty="0"/>
              <a:t>Nye medlemmer</a:t>
            </a:r>
          </a:p>
          <a:p>
            <a:pPr marL="251460" indent="-251460">
              <a:spcAft>
                <a:spcPts val="1800"/>
              </a:spcAft>
            </a:pPr>
            <a:r>
              <a:rPr lang="da-DK" sz="1800" dirty="0">
                <a:cs typeface="Arial"/>
              </a:rPr>
              <a:t>I modtager spørgeskemaer</a:t>
            </a:r>
          </a:p>
          <a:p>
            <a:pPr marL="251460" indent="-251460">
              <a:spcAft>
                <a:spcPts val="1200"/>
              </a:spcAft>
            </a:pPr>
            <a:r>
              <a:rPr lang="da-DK" sz="1800" dirty="0"/>
              <a:t>Tak for i dag</a:t>
            </a:r>
            <a:endParaRPr lang="da-DK" sz="1800" dirty="0">
              <a:cs typeface="Arial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2FCF3231-D389-49BB-B93C-76A97072BBF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65" t="-5278" r="-1351" b="-4071"/>
          <a:stretch/>
        </p:blipFill>
        <p:spPr>
          <a:xfrm>
            <a:off x="6817361" y="1239520"/>
            <a:ext cx="4387652" cy="46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51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bhp\AppData\Local\Templafy\AddIns\PowerPointVsto\Mennesker.png"/>
</p:tagLst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TemplafyTemplateConfiguration><![CDATA[{"elementsMetadata":[],"transformationConfigurations":[{"language":"{{DocumentLanguage}}","disableUpdates":false,"type":"proofingLanguage"}],"templateName":"SDU widescreen 16:9 - uden enhedsnavn, dato og links","templateDescription":"SDU widescreen 16:9 - uden enhedsnavn, dato og links","enableDocumentContentUpdater":true,"version":"1.3"}]]></Templafy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FormConfiguration><![CDATA[{"formFields":[],"formDataEntries":[]}]]></TemplafyFormConfiguratio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92EEE87934AB40914CAF5009744879" ma:contentTypeVersion="2" ma:contentTypeDescription="Opret et nyt dokument." ma:contentTypeScope="" ma:versionID="734b2c230b507b3c7e1fcbc603d6f21d">
  <xsd:schema xmlns:xsd="http://www.w3.org/2001/XMLSchema" xmlns:xs="http://www.w3.org/2001/XMLSchema" xmlns:p="http://schemas.microsoft.com/office/2006/metadata/properties" xmlns:ns2="de28af0f-f174-442f-b980-84548850551c" targetNamespace="http://schemas.microsoft.com/office/2006/metadata/properties" ma:root="true" ma:fieldsID="faf46359404a284d7c0f234dc3f4da1d" ns2:_="">
    <xsd:import namespace="de28af0f-f174-442f-b980-8454885055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8af0f-f174-442f-b980-845488505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TemplafySlideTemplateConfiguration><![CDATA[{"elementsMetadata":[],"documentContentValidatorConfiguration":{"enableDocumentContentValidator":false,"documentContentValidatorVersion":0},"slideId":"636921329540560416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F5886F14-FE47-4967-89CA-43CA999F8EA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de28af0f-f174-442f-b980-84548850551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84C70F-0F64-4774-853F-19FDF7E1F81D}">
  <ds:schemaRefs/>
</ds:datastoreItem>
</file>

<file path=customXml/itemProps3.xml><?xml version="1.0" encoding="utf-8"?>
<ds:datastoreItem xmlns:ds="http://schemas.openxmlformats.org/officeDocument/2006/customXml" ds:itemID="{43723FED-A2E0-415E-8B28-139637BC092B}">
  <ds:schemaRefs/>
</ds:datastoreItem>
</file>

<file path=customXml/itemProps4.xml><?xml version="1.0" encoding="utf-8"?>
<ds:datastoreItem xmlns:ds="http://schemas.openxmlformats.org/officeDocument/2006/customXml" ds:itemID="{C5CD5A01-6378-494D-B71B-D23DEC9A120C}">
  <ds:schemaRefs/>
</ds:datastoreItem>
</file>

<file path=customXml/itemProps5.xml><?xml version="1.0" encoding="utf-8"?>
<ds:datastoreItem xmlns:ds="http://schemas.openxmlformats.org/officeDocument/2006/customXml" ds:itemID="{98CEE29F-A9CE-45A4-BE31-0232D583A796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6C6F1C41-7CDF-4C25-ABC8-F10F88440D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28af0f-f174-442f-b980-845488505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7.xml><?xml version="1.0" encoding="utf-8"?>
<ds:datastoreItem xmlns:ds="http://schemas.openxmlformats.org/officeDocument/2006/customXml" ds:itemID="{80A386E5-FB57-411F-ACEC-E4C4608EF98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74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Blank</vt:lpstr>
      <vt:lpstr>Afrunding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Projekt- og porteføljenetværk  5. oktober 2022</dc:title>
  <dc:subject/>
  <dc:creator/>
  <cp:keywords/>
  <dc:description/>
  <cp:lastModifiedBy/>
  <cp:revision>125</cp:revision>
  <dcterms:created xsi:type="dcterms:W3CDTF">2019-01-15T10:32:39Z</dcterms:created>
  <dcterms:modified xsi:type="dcterms:W3CDTF">2022-10-09T14:06:01Z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2019-03-26T09:32:31.2904676Z</vt:lpwstr>
  </property>
  <property fmtid="{D5CDD505-2E9C-101B-9397-08002B2CF9AE}" pid="3" name="TemplafyTenantId">
    <vt:lpwstr>sdu</vt:lpwstr>
  </property>
  <property fmtid="{D5CDD505-2E9C-101B-9397-08002B2CF9AE}" pid="4" name="TemplafyTemplateId">
    <vt:lpwstr>636921197437006162</vt:lpwstr>
  </property>
  <property fmtid="{D5CDD505-2E9C-101B-9397-08002B2CF9AE}" pid="5" name="TemplafyUserProfileId">
    <vt:lpwstr>636082231930658826</vt:lpwstr>
  </property>
  <property fmtid="{D5CDD505-2E9C-101B-9397-08002B2CF9AE}" pid="6" name="TemplafyLanguageCode">
    <vt:lpwstr>da-DK</vt:lpwstr>
  </property>
  <property fmtid="{D5CDD505-2E9C-101B-9397-08002B2CF9AE}" pid="7" name="ContentTypeId">
    <vt:lpwstr>0x010100D292EEE87934AB40914CAF5009744879</vt:lpwstr>
  </property>
</Properties>
</file>