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2" autoAdjust="0"/>
  </p:normalViewPr>
  <p:slideViewPr>
    <p:cSldViewPr snapToGrid="0" showGuides="1">
      <p:cViewPr>
        <p:scale>
          <a:sx n="96" d="100"/>
          <a:sy n="96" d="100"/>
        </p:scale>
        <p:origin x="-86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21/09/2016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6801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77386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89886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00824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16448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24260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37023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4786859"/>
</p:tagLs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BBFDE404BD84E89523A9B3885119C" ma:contentTypeVersion="4" ma:contentTypeDescription="Create a new document." ma:contentTypeScope="" ma:versionID="86dbb546eeb84973c67d14f9ec78e9a7">
  <xsd:schema xmlns:xsd="http://www.w3.org/2001/XMLSchema" xmlns:xs="http://www.w3.org/2001/XMLSchema" xmlns:p="http://schemas.microsoft.com/office/2006/metadata/properties" xmlns:ns2="2147ec60-a47f-46bc-b186-fb66520944ed" targetNamespace="http://schemas.microsoft.com/office/2006/metadata/properties" ma:root="true" ma:fieldsID="2c60b11d02cd2eef3144fe2ce0becf2e" ns2:_="">
    <xsd:import namespace="2147ec60-a47f-46bc-b186-fb66520944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ec60-a47f-46bc-b186-fb66520944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476BD5-D0A7-4DD3-8328-1DBB3BA213CD}"/>
</file>

<file path=customXml/itemProps2.xml><?xml version="1.0" encoding="utf-8"?>
<ds:datastoreItem xmlns:ds="http://schemas.openxmlformats.org/officeDocument/2006/customXml" ds:itemID="{44EF6FA9-78CF-45BA-94D0-A1B2CEC1DB66}"/>
</file>

<file path=customXml/itemProps3.xml><?xml version="1.0" encoding="utf-8"?>
<ds:datastoreItem xmlns:ds="http://schemas.openxmlformats.org/officeDocument/2006/customXml" ds:itemID="{B2AB7355-A6AB-4AD1-913C-AE6223B7D15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Brugerdefineret</PresentationFormat>
  <Paragraphs>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SDU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2016-09-21T09:14:40Z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636020171092827048</vt:lpwstr>
  </property>
  <property fmtid="{D5CDD505-2E9C-101B-9397-08002B2CF9AE}" pid="5" name="UserProfileId">
    <vt:lpwstr>636099740993671057</vt:lpwstr>
  </property>
  <property fmtid="{D5CDD505-2E9C-101B-9397-08002B2CF9AE}" pid="6" name="ContentTypeId">
    <vt:lpwstr>0x010100A0DBBFDE404BD84E89523A9B3885119C</vt:lpwstr>
  </property>
</Properties>
</file>