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2" autoAdjust="0"/>
  </p:normalViewPr>
  <p:slideViewPr>
    <p:cSldViewPr snapToGrid="0" showGuides="1">
      <p:cViewPr>
        <p:scale>
          <a:sx n="96" d="100"/>
          <a:sy n="96" d="100"/>
        </p:scale>
        <p:origin x="-86" y="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D72A38B-F9FA-4036-A084-652409E98F08}" type="datetimeFigureOut">
              <a:rPr lang="en-GB"/>
              <a:pPr/>
              <a:t>21/09/2016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9436F85-577F-4A92-A47F-D540A2BCC821}" type="slidenum">
              <a:rPr lang="en-GB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09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09127324680113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0912732477386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09127324898861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09127325008240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09127325164488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09127325242609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09127325370231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091273254786859"/>
</p:tagLst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DBBFDE404BD84E89523A9B3885119C" ma:contentTypeVersion="4" ma:contentTypeDescription="Create a new document." ma:contentTypeScope="" ma:versionID="86dbb546eeb84973c67d14f9ec78e9a7">
  <xsd:schema xmlns:xsd="http://www.w3.org/2001/XMLSchema" xmlns:xs="http://www.w3.org/2001/XMLSchema" xmlns:p="http://schemas.microsoft.com/office/2006/metadata/properties" xmlns:ns2="2147ec60-a47f-46bc-b186-fb66520944ed" targetNamespace="http://schemas.microsoft.com/office/2006/metadata/properties" ma:root="true" ma:fieldsID="2c60b11d02cd2eef3144fe2ce0becf2e" ns2:_="">
    <xsd:import namespace="2147ec60-a47f-46bc-b186-fb66520944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47ec60-a47f-46bc-b186-fb66520944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67E54F-5D5C-479E-9D04-81FCAB3FA816}"/>
</file>

<file path=customXml/itemProps2.xml><?xml version="1.0" encoding="utf-8"?>
<ds:datastoreItem xmlns:ds="http://schemas.openxmlformats.org/officeDocument/2006/customXml" ds:itemID="{9FE26B6F-DC60-4304-BB01-91E445879906}"/>
</file>

<file path=customXml/itemProps3.xml><?xml version="1.0" encoding="utf-8"?>
<ds:datastoreItem xmlns:ds="http://schemas.openxmlformats.org/officeDocument/2006/customXml" ds:itemID="{0FA3F9B3-67E8-4916-9649-40BDE352545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Brugerdefineret</PresentationFormat>
  <Paragraphs>31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8</vt:i4>
      </vt:variant>
    </vt:vector>
  </HeadingPairs>
  <TitlesOfParts>
    <vt:vector size="9" baseType="lpstr">
      <vt:lpstr>SDU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2016-09-21T09:16:12Z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luginDependencies_0">
    <vt:lpwstr>{"635690283596553901:635949333201709347":[],"635690283596553901:635950090982861791":[],"635690283596553901:635950219794989669":[]}</vt:lpwstr>
  </property>
  <property fmtid="{D5CDD505-2E9C-101B-9397-08002B2CF9AE}" pid="3" name="CustomerId">
    <vt:lpwstr>sdu</vt:lpwstr>
  </property>
  <property fmtid="{D5CDD505-2E9C-101B-9397-08002B2CF9AE}" pid="4" name="TemplateId">
    <vt:lpwstr>636020171092827048</vt:lpwstr>
  </property>
  <property fmtid="{D5CDD505-2E9C-101B-9397-08002B2CF9AE}" pid="5" name="UserProfileId">
    <vt:lpwstr>636099742333390957</vt:lpwstr>
  </property>
  <property fmtid="{D5CDD505-2E9C-101B-9397-08002B2CF9AE}" pid="6" name="ContentTypeId">
    <vt:lpwstr>0x010100A0DBBFDE404BD84E89523A9B3885119C</vt:lpwstr>
  </property>
</Properties>
</file>